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2"/>
    <p:sldMasterId id="2147483660" r:id="rId3"/>
    <p:sldMasterId id="2147483672" r:id="rId4"/>
  </p:sldMasterIdLst>
  <p:notesMasterIdLst>
    <p:notesMasterId r:id="rId24"/>
  </p:notesMasterIdLst>
  <p:handoutMasterIdLst>
    <p:handoutMasterId r:id="rId25"/>
  </p:handoutMasterIdLst>
  <p:sldIdLst>
    <p:sldId id="536" r:id="rId5"/>
    <p:sldId id="996" r:id="rId6"/>
    <p:sldId id="1003" r:id="rId7"/>
    <p:sldId id="1026" r:id="rId8"/>
    <p:sldId id="1029" r:id="rId9"/>
    <p:sldId id="1030" r:id="rId10"/>
    <p:sldId id="1031" r:id="rId11"/>
    <p:sldId id="1049" r:id="rId12"/>
    <p:sldId id="1037" r:id="rId13"/>
    <p:sldId id="279" r:id="rId14"/>
    <p:sldId id="1024" r:id="rId15"/>
    <p:sldId id="1025" r:id="rId16"/>
    <p:sldId id="1036" r:id="rId17"/>
    <p:sldId id="1047" r:id="rId18"/>
    <p:sldId id="1042" r:id="rId19"/>
    <p:sldId id="1032" r:id="rId20"/>
    <p:sldId id="1050" r:id="rId21"/>
    <p:sldId id="1041" r:id="rId22"/>
    <p:sldId id="1044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6">
          <p15:clr>
            <a:srgbClr val="A4A3A4"/>
          </p15:clr>
        </p15:guide>
        <p15:guide id="2" orient="horz" pos="4157">
          <p15:clr>
            <a:srgbClr val="A4A3A4"/>
          </p15:clr>
        </p15:guide>
        <p15:guide id="3" orient="horz" pos="847">
          <p15:clr>
            <a:srgbClr val="A4A3A4"/>
          </p15:clr>
        </p15:guide>
        <p15:guide id="4" orient="horz" pos="932">
          <p15:clr>
            <a:srgbClr val="A4A3A4"/>
          </p15:clr>
        </p15:guide>
        <p15:guide id="5" orient="horz" pos="1006">
          <p15:clr>
            <a:srgbClr val="A4A3A4"/>
          </p15:clr>
        </p15:guide>
        <p15:guide id="6" orient="horz" pos="1652">
          <p15:clr>
            <a:srgbClr val="A4A3A4"/>
          </p15:clr>
        </p15:guide>
        <p15:guide id="7" orient="horz" pos="2816">
          <p15:clr>
            <a:srgbClr val="A4A3A4"/>
          </p15:clr>
        </p15:guide>
        <p15:guide id="8" pos="2882">
          <p15:clr>
            <a:srgbClr val="A4A3A4"/>
          </p15:clr>
        </p15:guide>
        <p15:guide id="9" pos="297">
          <p15:clr>
            <a:srgbClr val="A4A3A4"/>
          </p15:clr>
        </p15:guide>
        <p15:guide id="10" pos="5481">
          <p15:clr>
            <a:srgbClr val="A4A3A4"/>
          </p15:clr>
        </p15:guide>
        <p15:guide id="11" pos="2413">
          <p15:clr>
            <a:srgbClr val="A4A3A4"/>
          </p15:clr>
        </p15:guide>
        <p15:guide id="12" pos="583">
          <p15:clr>
            <a:srgbClr val="A4A3A4"/>
          </p15:clr>
        </p15:guide>
        <p15:guide id="13" pos="10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ck &amp; Co., Inc." initials="SO" lastIdx="11" clrIdx="0"/>
  <p:cmAuthor id="1" name="Nicole Li" initials="NL" lastIdx="20" clrIdx="1"/>
  <p:cmAuthor id="2" name="Chen, Cong" initials="CC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5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3201" autoAdjust="0"/>
  </p:normalViewPr>
  <p:slideViewPr>
    <p:cSldViewPr snapToGrid="0" showGuides="1">
      <p:cViewPr varScale="1">
        <p:scale>
          <a:sx n="46" d="100"/>
          <a:sy n="46" d="100"/>
        </p:scale>
        <p:origin x="1118" y="53"/>
      </p:cViewPr>
      <p:guideLst>
        <p:guide orient="horz" pos="1926"/>
        <p:guide orient="horz" pos="4157"/>
        <p:guide orient="horz" pos="847"/>
        <p:guide orient="horz" pos="932"/>
        <p:guide orient="horz" pos="1006"/>
        <p:guide orient="horz" pos="1652"/>
        <p:guide orient="horz" pos="2816"/>
        <p:guide pos="2882"/>
        <p:guide pos="297"/>
        <p:guide pos="5481"/>
        <p:guide pos="2413"/>
        <p:guide pos="583"/>
        <p:guide pos="10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-48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n, Cong" userId="6679b373-7509-49dc-b763-bd1bf4c3d059" providerId="ADAL" clId="{45639DC7-D3BC-43CB-9D80-C7DB36E14A91}"/>
    <pc:docChg chg="undo custSel delSld modSld sldOrd">
      <pc:chgData name="Chen, Cong" userId="6679b373-7509-49dc-b763-bd1bf4c3d059" providerId="ADAL" clId="{45639DC7-D3BC-43CB-9D80-C7DB36E14A91}" dt="2019-03-07T20:27:50.554" v="66"/>
      <pc:docMkLst>
        <pc:docMk/>
      </pc:docMkLst>
      <pc:sldChg chg="modSp">
        <pc:chgData name="Chen, Cong" userId="6679b373-7509-49dc-b763-bd1bf4c3d059" providerId="ADAL" clId="{45639DC7-D3BC-43CB-9D80-C7DB36E14A91}" dt="2019-03-07T20:17:30.291" v="19" actId="14100"/>
        <pc:sldMkLst>
          <pc:docMk/>
          <pc:sldMk cId="120542786" sldId="536"/>
        </pc:sldMkLst>
        <pc:spChg chg="mod">
          <ac:chgData name="Chen, Cong" userId="6679b373-7509-49dc-b763-bd1bf4c3d059" providerId="ADAL" clId="{45639DC7-D3BC-43CB-9D80-C7DB36E14A91}" dt="2019-03-07T20:16:51.858" v="3" actId="20577"/>
          <ac:spMkLst>
            <pc:docMk/>
            <pc:sldMk cId="120542786" sldId="536"/>
            <ac:spMk id="6" creationId="{00000000-0000-0000-0000-000000000000}"/>
          </ac:spMkLst>
        </pc:spChg>
        <pc:spChg chg="mod">
          <ac:chgData name="Chen, Cong" userId="6679b373-7509-49dc-b763-bd1bf4c3d059" providerId="ADAL" clId="{45639DC7-D3BC-43CB-9D80-C7DB36E14A91}" dt="2019-03-07T20:17:30.291" v="19" actId="14100"/>
          <ac:spMkLst>
            <pc:docMk/>
            <pc:sldMk cId="120542786" sldId="536"/>
            <ac:spMk id="2050" creationId="{00000000-0000-0000-0000-000000000000}"/>
          </ac:spMkLst>
        </pc:spChg>
      </pc:sldChg>
      <pc:sldChg chg="modSp modAnim">
        <pc:chgData name="Chen, Cong" userId="6679b373-7509-49dc-b763-bd1bf4c3d059" providerId="ADAL" clId="{45639DC7-D3BC-43CB-9D80-C7DB36E14A91}" dt="2019-03-07T20:23:55.089" v="64" actId="20577"/>
        <pc:sldMkLst>
          <pc:docMk/>
          <pc:sldMk cId="3632460122" sldId="1037"/>
        </pc:sldMkLst>
        <pc:spChg chg="mod">
          <ac:chgData name="Chen, Cong" userId="6679b373-7509-49dc-b763-bd1bf4c3d059" providerId="ADAL" clId="{45639DC7-D3BC-43CB-9D80-C7DB36E14A91}" dt="2019-03-07T20:23:55.089" v="64" actId="20577"/>
          <ac:spMkLst>
            <pc:docMk/>
            <pc:sldMk cId="3632460122" sldId="1037"/>
            <ac:spMk id="3" creationId="{B6AB38E6-CEC6-45FC-B72E-F14F9BC8508D}"/>
          </ac:spMkLst>
        </pc:spChg>
      </pc:sldChg>
    </pc:docChg>
  </pc:docChgLst>
  <pc:docChgLst>
    <pc:chgData name="Chen, Cong" userId="6679b373-7509-49dc-b763-bd1bf4c3d059" providerId="ADAL" clId="{943BDEA7-B524-44DB-A58B-24420205B384}"/>
    <pc:docChg chg="custSel addSld delSld modSld">
      <pc:chgData name="Chen, Cong" userId="6679b373-7509-49dc-b763-bd1bf4c3d059" providerId="ADAL" clId="{943BDEA7-B524-44DB-A58B-24420205B384}" dt="2019-03-07T20:47:18.056" v="69" actId="20577"/>
      <pc:docMkLst>
        <pc:docMk/>
      </pc:docMkLst>
    </pc:docChg>
  </pc:docChgLst>
  <pc:docChgLst>
    <pc:chgData name="Chen, Cong" userId="6679b373-7509-49dc-b763-bd1bf4c3d059" providerId="ADAL" clId="{4F6AA063-CEE6-440B-AFAC-6794C8072189}"/>
    <pc:docChg chg="undo custSel addSld delSld modSld">
      <pc:chgData name="Chen, Cong" userId="6679b373-7509-49dc-b763-bd1bf4c3d059" providerId="ADAL" clId="{4F6AA063-CEE6-440B-AFAC-6794C8072189}" dt="2019-04-15T14:59:16.430" v="524" actId="20577"/>
      <pc:docMkLst>
        <pc:docMk/>
      </pc:docMkLst>
      <pc:sldChg chg="addSp delSp modSp add delAnim modAnim">
        <pc:chgData name="Chen, Cong" userId="6679b373-7509-49dc-b763-bd1bf4c3d059" providerId="ADAL" clId="{4F6AA063-CEE6-440B-AFAC-6794C8072189}" dt="2019-04-15T14:34:03.664" v="321"/>
        <pc:sldMkLst>
          <pc:docMk/>
          <pc:sldMk cId="3271209619" sldId="279"/>
        </pc:sldMkLst>
        <pc:spChg chg="mod">
          <ac:chgData name="Chen, Cong" userId="6679b373-7509-49dc-b763-bd1bf4c3d059" providerId="ADAL" clId="{4F6AA063-CEE6-440B-AFAC-6794C8072189}" dt="2019-04-15T14:28:10.231" v="186"/>
          <ac:spMkLst>
            <pc:docMk/>
            <pc:sldMk cId="3271209619" sldId="279"/>
            <ac:spMk id="2" creationId="{00000000-0000-0000-0000-000000000000}"/>
          </ac:spMkLst>
        </pc:spChg>
        <pc:spChg chg="del">
          <ac:chgData name="Chen, Cong" userId="6679b373-7509-49dc-b763-bd1bf4c3d059" providerId="ADAL" clId="{4F6AA063-CEE6-440B-AFAC-6794C8072189}" dt="2019-04-15T14:31:07.451" v="273" actId="478"/>
          <ac:spMkLst>
            <pc:docMk/>
            <pc:sldMk cId="3271209619" sldId="279"/>
            <ac:spMk id="5" creationId="{00000000-0000-0000-0000-000000000000}"/>
          </ac:spMkLst>
        </pc:spChg>
        <pc:spChg chg="mod">
          <ac:chgData name="Chen, Cong" userId="6679b373-7509-49dc-b763-bd1bf4c3d059" providerId="ADAL" clId="{4F6AA063-CEE6-440B-AFAC-6794C8072189}" dt="2019-04-15T14:33:34.914" v="318" actId="207"/>
          <ac:spMkLst>
            <pc:docMk/>
            <pc:sldMk cId="3271209619" sldId="279"/>
            <ac:spMk id="6" creationId="{00000000-0000-0000-0000-000000000000}"/>
          </ac:spMkLst>
        </pc:spChg>
        <pc:spChg chg="mod">
          <ac:chgData name="Chen, Cong" userId="6679b373-7509-49dc-b763-bd1bf4c3d059" providerId="ADAL" clId="{4F6AA063-CEE6-440B-AFAC-6794C8072189}" dt="2019-04-15T14:33:42.722" v="319" actId="207"/>
          <ac:spMkLst>
            <pc:docMk/>
            <pc:sldMk cId="3271209619" sldId="279"/>
            <ac:spMk id="7" creationId="{00000000-0000-0000-0000-000000000000}"/>
          </ac:spMkLst>
        </pc:spChg>
        <pc:spChg chg="mod">
          <ac:chgData name="Chen, Cong" userId="6679b373-7509-49dc-b763-bd1bf4c3d059" providerId="ADAL" clId="{4F6AA063-CEE6-440B-AFAC-6794C8072189}" dt="2019-04-15T14:33:47.333" v="320" actId="207"/>
          <ac:spMkLst>
            <pc:docMk/>
            <pc:sldMk cId="3271209619" sldId="279"/>
            <ac:spMk id="8" creationId="{00000000-0000-0000-0000-000000000000}"/>
          </ac:spMkLst>
        </pc:spChg>
        <pc:spChg chg="del">
          <ac:chgData name="Chen, Cong" userId="6679b373-7509-49dc-b763-bd1bf4c3d059" providerId="ADAL" clId="{4F6AA063-CEE6-440B-AFAC-6794C8072189}" dt="2019-04-15T14:30:40.885" v="270" actId="478"/>
          <ac:spMkLst>
            <pc:docMk/>
            <pc:sldMk cId="3271209619" sldId="279"/>
            <ac:spMk id="9" creationId="{00000000-0000-0000-0000-000000000000}"/>
          </ac:spMkLst>
        </pc:spChg>
        <pc:spChg chg="del">
          <ac:chgData name="Chen, Cong" userId="6679b373-7509-49dc-b763-bd1bf4c3d059" providerId="ADAL" clId="{4F6AA063-CEE6-440B-AFAC-6794C8072189}" dt="2019-04-15T14:29:56.059" v="257" actId="478"/>
          <ac:spMkLst>
            <pc:docMk/>
            <pc:sldMk cId="3271209619" sldId="279"/>
            <ac:spMk id="10" creationId="{00000000-0000-0000-0000-000000000000}"/>
          </ac:spMkLst>
        </pc:spChg>
        <pc:spChg chg="add del mod">
          <ac:chgData name="Chen, Cong" userId="6679b373-7509-49dc-b763-bd1bf4c3d059" providerId="ADAL" clId="{4F6AA063-CEE6-440B-AFAC-6794C8072189}" dt="2019-04-15T14:28:33.191" v="188" actId="478"/>
          <ac:spMkLst>
            <pc:docMk/>
            <pc:sldMk cId="3271209619" sldId="279"/>
            <ac:spMk id="11" creationId="{6C0DD016-4A68-4E4A-BC0C-D102E1F666F2}"/>
          </ac:spMkLst>
        </pc:spChg>
        <pc:picChg chg="add mod">
          <ac:chgData name="Chen, Cong" userId="6679b373-7509-49dc-b763-bd1bf4c3d059" providerId="ADAL" clId="{4F6AA063-CEE6-440B-AFAC-6794C8072189}" dt="2019-04-15T14:31:25.209" v="279" actId="14100"/>
          <ac:picMkLst>
            <pc:docMk/>
            <pc:sldMk cId="3271209619" sldId="279"/>
            <ac:picMk id="13" creationId="{A3F04C82-E2D0-4D13-8FC1-8B276813F7FB}"/>
          </ac:picMkLst>
        </pc:picChg>
        <pc:picChg chg="del">
          <ac:chgData name="Chen, Cong" userId="6679b373-7509-49dc-b763-bd1bf4c3d059" providerId="ADAL" clId="{4F6AA063-CEE6-440B-AFAC-6794C8072189}" dt="2019-04-15T14:27:43.454" v="179" actId="478"/>
          <ac:picMkLst>
            <pc:docMk/>
            <pc:sldMk cId="3271209619" sldId="279"/>
            <ac:picMk id="2050" creationId="{00000000-0000-0000-0000-000000000000}"/>
          </ac:picMkLst>
        </pc:picChg>
      </pc:sldChg>
      <pc:sldChg chg="add">
        <pc:chgData name="Chen, Cong" userId="6679b373-7509-49dc-b763-bd1bf4c3d059" providerId="ADAL" clId="{4F6AA063-CEE6-440B-AFAC-6794C8072189}" dt="2019-04-15T14:18:11.694" v="37"/>
        <pc:sldMkLst>
          <pc:docMk/>
          <pc:sldMk cId="389063222" sldId="996"/>
        </pc:sldMkLst>
      </pc:sldChg>
      <pc:sldChg chg="addSp modSp add modAnim">
        <pc:chgData name="Chen, Cong" userId="6679b373-7509-49dc-b763-bd1bf4c3d059" providerId="ADAL" clId="{4F6AA063-CEE6-440B-AFAC-6794C8072189}" dt="2019-04-15T14:44:10.902" v="517"/>
        <pc:sldMkLst>
          <pc:docMk/>
          <pc:sldMk cId="3115761480" sldId="1003"/>
        </pc:sldMkLst>
        <pc:spChg chg="mod">
          <ac:chgData name="Chen, Cong" userId="6679b373-7509-49dc-b763-bd1bf4c3d059" providerId="ADAL" clId="{4F6AA063-CEE6-440B-AFAC-6794C8072189}" dt="2019-04-15T14:18:34.537" v="39" actId="20577"/>
          <ac:spMkLst>
            <pc:docMk/>
            <pc:sldMk cId="3115761480" sldId="1003"/>
            <ac:spMk id="2" creationId="{41F70A81-D7D6-4A4E-8674-2E03689BF8D2}"/>
          </ac:spMkLst>
        </pc:spChg>
        <pc:spChg chg="mod">
          <ac:chgData name="Chen, Cong" userId="6679b373-7509-49dc-b763-bd1bf4c3d059" providerId="ADAL" clId="{4F6AA063-CEE6-440B-AFAC-6794C8072189}" dt="2019-04-15T14:21:26.512" v="167" actId="20577"/>
          <ac:spMkLst>
            <pc:docMk/>
            <pc:sldMk cId="3115761480" sldId="1003"/>
            <ac:spMk id="3" creationId="{8EDA42F5-2269-4588-9072-44DD353A8352}"/>
          </ac:spMkLst>
        </pc:spChg>
        <pc:spChg chg="mod">
          <ac:chgData name="Chen, Cong" userId="6679b373-7509-49dc-b763-bd1bf4c3d059" providerId="ADAL" clId="{4F6AA063-CEE6-440B-AFAC-6794C8072189}" dt="2019-04-15T14:25:35.808" v="175" actId="1076"/>
          <ac:spMkLst>
            <pc:docMk/>
            <pc:sldMk cId="3115761480" sldId="1003"/>
            <ac:spMk id="6" creationId="{398F1948-D4EE-48FD-B544-E48E14FCD1FC}"/>
          </ac:spMkLst>
        </pc:spChg>
        <pc:spChg chg="add mod">
          <ac:chgData name="Chen, Cong" userId="6679b373-7509-49dc-b763-bd1bf4c3d059" providerId="ADAL" clId="{4F6AA063-CEE6-440B-AFAC-6794C8072189}" dt="2019-04-15T14:25:48.886" v="177" actId="1076"/>
          <ac:spMkLst>
            <pc:docMk/>
            <pc:sldMk cId="3115761480" sldId="1003"/>
            <ac:spMk id="8" creationId="{39E170AA-01AF-451F-A346-2714BD872F57}"/>
          </ac:spMkLst>
        </pc:spChg>
        <pc:picChg chg="add mod">
          <ac:chgData name="Chen, Cong" userId="6679b373-7509-49dc-b763-bd1bf4c3d059" providerId="ADAL" clId="{4F6AA063-CEE6-440B-AFAC-6794C8072189}" dt="2019-04-15T14:25:43.600" v="176" actId="1076"/>
          <ac:picMkLst>
            <pc:docMk/>
            <pc:sldMk cId="3115761480" sldId="1003"/>
            <ac:picMk id="7" creationId="{77722C7A-E40A-4C23-9BFE-76272101A3F4}"/>
          </ac:picMkLst>
        </pc:picChg>
      </pc:sldChg>
      <pc:sldChg chg="modSp">
        <pc:chgData name="Chen, Cong" userId="6679b373-7509-49dc-b763-bd1bf4c3d059" providerId="ADAL" clId="{4F6AA063-CEE6-440B-AFAC-6794C8072189}" dt="2019-04-15T14:39:15.707" v="369" actId="20577"/>
        <pc:sldMkLst>
          <pc:docMk/>
          <pc:sldMk cId="1613862533" sldId="1024"/>
        </pc:sldMkLst>
        <pc:spChg chg="mod">
          <ac:chgData name="Chen, Cong" userId="6679b373-7509-49dc-b763-bd1bf4c3d059" providerId="ADAL" clId="{4F6AA063-CEE6-440B-AFAC-6794C8072189}" dt="2019-04-15T14:38:55.735" v="364" actId="20577"/>
          <ac:spMkLst>
            <pc:docMk/>
            <pc:sldMk cId="1613862533" sldId="1024"/>
            <ac:spMk id="2" creationId="{821F6856-FBE3-41B6-AA8E-53DE5CEDB5A7}"/>
          </ac:spMkLst>
        </pc:spChg>
        <pc:spChg chg="mod">
          <ac:chgData name="Chen, Cong" userId="6679b373-7509-49dc-b763-bd1bf4c3d059" providerId="ADAL" clId="{4F6AA063-CEE6-440B-AFAC-6794C8072189}" dt="2019-04-15T14:39:15.707" v="369" actId="20577"/>
          <ac:spMkLst>
            <pc:docMk/>
            <pc:sldMk cId="1613862533" sldId="1024"/>
            <ac:spMk id="3" creationId="{885EF60F-D1EF-4CF9-89F9-21D647A123D7}"/>
          </ac:spMkLst>
        </pc:spChg>
        <pc:graphicFrameChg chg="mod">
          <ac:chgData name="Chen, Cong" userId="6679b373-7509-49dc-b763-bd1bf4c3d059" providerId="ADAL" clId="{4F6AA063-CEE6-440B-AFAC-6794C8072189}" dt="2019-04-15T14:39:10.331" v="366" actId="1076"/>
          <ac:graphicFrameMkLst>
            <pc:docMk/>
            <pc:sldMk cId="1613862533" sldId="1024"/>
            <ac:graphicFrameMk id="5" creationId="{D26FF1AF-3346-4D1A-B827-892E5A0BAFDF}"/>
          </ac:graphicFrameMkLst>
        </pc:graphicFrameChg>
      </pc:sldChg>
      <pc:sldChg chg="modSp">
        <pc:chgData name="Chen, Cong" userId="6679b373-7509-49dc-b763-bd1bf4c3d059" providerId="ADAL" clId="{4F6AA063-CEE6-440B-AFAC-6794C8072189}" dt="2019-04-15T14:59:16.430" v="524" actId="20577"/>
        <pc:sldMkLst>
          <pc:docMk/>
          <pc:sldMk cId="330216869" sldId="1026"/>
        </pc:sldMkLst>
        <pc:spChg chg="mod">
          <ac:chgData name="Chen, Cong" userId="6679b373-7509-49dc-b763-bd1bf4c3d059" providerId="ADAL" clId="{4F6AA063-CEE6-440B-AFAC-6794C8072189}" dt="2019-04-15T14:59:16.430" v="524" actId="20577"/>
          <ac:spMkLst>
            <pc:docMk/>
            <pc:sldMk cId="330216869" sldId="1026"/>
            <ac:spMk id="2" creationId="{A61DEA0F-3932-4F55-A68A-B443EC7D2ED4}"/>
          </ac:spMkLst>
        </pc:spChg>
      </pc:sldChg>
      <pc:sldChg chg="modSp">
        <pc:chgData name="Chen, Cong" userId="6679b373-7509-49dc-b763-bd1bf4c3d059" providerId="ADAL" clId="{4F6AA063-CEE6-440B-AFAC-6794C8072189}" dt="2019-04-15T14:40:51.946" v="382" actId="113"/>
        <pc:sldMkLst>
          <pc:docMk/>
          <pc:sldMk cId="2144570862" sldId="1032"/>
        </pc:sldMkLst>
        <pc:spChg chg="mod">
          <ac:chgData name="Chen, Cong" userId="6679b373-7509-49dc-b763-bd1bf4c3d059" providerId="ADAL" clId="{4F6AA063-CEE6-440B-AFAC-6794C8072189}" dt="2019-04-15T14:40:34.425" v="381" actId="20577"/>
          <ac:spMkLst>
            <pc:docMk/>
            <pc:sldMk cId="2144570862" sldId="1032"/>
            <ac:spMk id="2" creationId="{FFD25B61-D9D7-4C65-B301-A02170645247}"/>
          </ac:spMkLst>
        </pc:spChg>
        <pc:spChg chg="mod">
          <ac:chgData name="Chen, Cong" userId="6679b373-7509-49dc-b763-bd1bf4c3d059" providerId="ADAL" clId="{4F6AA063-CEE6-440B-AFAC-6794C8072189}" dt="2019-04-15T14:40:51.946" v="382" actId="113"/>
          <ac:spMkLst>
            <pc:docMk/>
            <pc:sldMk cId="2144570862" sldId="1032"/>
            <ac:spMk id="3" creationId="{732A8607-A679-47B5-B427-06D5DD5A9477}"/>
          </ac:spMkLst>
        </pc:spChg>
      </pc:sldChg>
      <pc:sldChg chg="modSp">
        <pc:chgData name="Chen, Cong" userId="6679b373-7509-49dc-b763-bd1bf4c3d059" providerId="ADAL" clId="{4F6AA063-CEE6-440B-AFAC-6794C8072189}" dt="2019-04-15T14:38:17.644" v="337" actId="20577"/>
        <pc:sldMkLst>
          <pc:docMk/>
          <pc:sldMk cId="983061235" sldId="1036"/>
        </pc:sldMkLst>
        <pc:spChg chg="mod">
          <ac:chgData name="Chen, Cong" userId="6679b373-7509-49dc-b763-bd1bf4c3d059" providerId="ADAL" clId="{4F6AA063-CEE6-440B-AFAC-6794C8072189}" dt="2019-04-15T14:38:17.644" v="337" actId="20577"/>
          <ac:spMkLst>
            <pc:docMk/>
            <pc:sldMk cId="983061235" sldId="1036"/>
            <ac:spMk id="2" creationId="{93942A54-18EA-476C-99E8-77F6E664197D}"/>
          </ac:spMkLst>
        </pc:spChg>
      </pc:sldChg>
      <pc:sldChg chg="modSp del">
        <pc:chgData name="Chen, Cong" userId="6679b373-7509-49dc-b763-bd1bf4c3d059" providerId="ADAL" clId="{4F6AA063-CEE6-440B-AFAC-6794C8072189}" dt="2019-04-15T14:32:35.753" v="311" actId="2696"/>
        <pc:sldMkLst>
          <pc:docMk/>
          <pc:sldMk cId="3357005651" sldId="1040"/>
        </pc:sldMkLst>
        <pc:spChg chg="mod">
          <ac:chgData name="Chen, Cong" userId="6679b373-7509-49dc-b763-bd1bf4c3d059" providerId="ADAL" clId="{4F6AA063-CEE6-440B-AFAC-6794C8072189}" dt="2019-04-15T14:28:06.528" v="185"/>
          <ac:spMkLst>
            <pc:docMk/>
            <pc:sldMk cId="3357005651" sldId="1040"/>
            <ac:spMk id="2" creationId="{8A994FA8-3C05-437E-8C17-43E6D93CBCAD}"/>
          </ac:spMkLst>
        </pc:spChg>
      </pc:sldChg>
      <pc:sldChg chg="modSp modAnim">
        <pc:chgData name="Chen, Cong" userId="6679b373-7509-49dc-b763-bd1bf4c3d059" providerId="ADAL" clId="{4F6AA063-CEE6-440B-AFAC-6794C8072189}" dt="2019-04-15T14:43:03.295" v="513" actId="20577"/>
        <pc:sldMkLst>
          <pc:docMk/>
          <pc:sldMk cId="110455833" sldId="1041"/>
        </pc:sldMkLst>
        <pc:spChg chg="mod">
          <ac:chgData name="Chen, Cong" userId="6679b373-7509-49dc-b763-bd1bf4c3d059" providerId="ADAL" clId="{4F6AA063-CEE6-440B-AFAC-6794C8072189}" dt="2019-04-10T13:00:52.635" v="19" actId="20577"/>
          <ac:spMkLst>
            <pc:docMk/>
            <pc:sldMk cId="110455833" sldId="1041"/>
            <ac:spMk id="2" creationId="{F1F178DD-F9F2-4CF4-9112-18113D48901B}"/>
          </ac:spMkLst>
        </pc:spChg>
        <pc:spChg chg="mod">
          <ac:chgData name="Chen, Cong" userId="6679b373-7509-49dc-b763-bd1bf4c3d059" providerId="ADAL" clId="{4F6AA063-CEE6-440B-AFAC-6794C8072189}" dt="2019-04-15T14:43:03.295" v="513" actId="20577"/>
          <ac:spMkLst>
            <pc:docMk/>
            <pc:sldMk cId="110455833" sldId="1041"/>
            <ac:spMk id="3" creationId="{20465C26-6F7A-4399-9B4A-65514903CF4B}"/>
          </ac:spMkLst>
        </pc:spChg>
      </pc:sldChg>
      <pc:sldChg chg="modSp">
        <pc:chgData name="Chen, Cong" userId="6679b373-7509-49dc-b763-bd1bf4c3d059" providerId="ADAL" clId="{4F6AA063-CEE6-440B-AFAC-6794C8072189}" dt="2019-04-11T14:02:30.445" v="36" actId="1076"/>
        <pc:sldMkLst>
          <pc:docMk/>
          <pc:sldMk cId="1510493899" sldId="1044"/>
        </pc:sldMkLst>
        <pc:picChg chg="mod">
          <ac:chgData name="Chen, Cong" userId="6679b373-7509-49dc-b763-bd1bf4c3d059" providerId="ADAL" clId="{4F6AA063-CEE6-440B-AFAC-6794C8072189}" dt="2019-04-11T14:02:30.445" v="36" actId="1076"/>
          <ac:picMkLst>
            <pc:docMk/>
            <pc:sldMk cId="1510493899" sldId="1044"/>
            <ac:picMk id="5" creationId="{9C4E030D-F4CA-4204-98CC-58A95E81B8EB}"/>
          </ac:picMkLst>
        </pc:picChg>
      </pc:sldChg>
      <pc:sldChg chg="modSp">
        <pc:chgData name="Chen, Cong" userId="6679b373-7509-49dc-b763-bd1bf4c3d059" providerId="ADAL" clId="{4F6AA063-CEE6-440B-AFAC-6794C8072189}" dt="2019-04-11T14:01:51.361" v="32" actId="13926"/>
        <pc:sldMkLst>
          <pc:docMk/>
          <pc:sldMk cId="10303093" sldId="1047"/>
        </pc:sldMkLst>
        <pc:graphicFrameChg chg="modGraphic">
          <ac:chgData name="Chen, Cong" userId="6679b373-7509-49dc-b763-bd1bf4c3d059" providerId="ADAL" clId="{4F6AA063-CEE6-440B-AFAC-6794C8072189}" dt="2019-04-11T14:01:51.361" v="32" actId="13926"/>
          <ac:graphicFrameMkLst>
            <pc:docMk/>
            <pc:sldMk cId="10303093" sldId="1047"/>
            <ac:graphicFrameMk id="6" creationId="{3E44BA3A-AD22-49BF-875D-158CFC53C8BB}"/>
          </ac:graphicFrameMkLst>
        </pc:graphicFrameChg>
      </pc:sldChg>
      <pc:sldChg chg="del">
        <pc:chgData name="Chen, Cong" userId="6679b373-7509-49dc-b763-bd1bf4c3d059" providerId="ADAL" clId="{4F6AA063-CEE6-440B-AFAC-6794C8072189}" dt="2019-04-15T14:18:15.933" v="38" actId="2696"/>
        <pc:sldMkLst>
          <pc:docMk/>
          <pc:sldMk cId="2641894166" sldId="1048"/>
        </pc:sldMkLst>
      </pc:sldChg>
      <pc:sldChg chg="add">
        <pc:chgData name="Chen, Cong" userId="6679b373-7509-49dc-b763-bd1bf4c3d059" providerId="ADAL" clId="{4F6AA063-CEE6-440B-AFAC-6794C8072189}" dt="2019-04-07T15:39:17.122" v="0"/>
        <pc:sldMkLst>
          <pc:docMk/>
          <pc:sldMk cId="2519113829" sldId="1049"/>
        </pc:sldMkLst>
      </pc:sldChg>
      <pc:sldChg chg="modSp add">
        <pc:chgData name="Chen, Cong" userId="6679b373-7509-49dc-b763-bd1bf4c3d059" providerId="ADAL" clId="{4F6AA063-CEE6-440B-AFAC-6794C8072189}" dt="2019-04-15T14:41:38.809" v="401" actId="20577"/>
        <pc:sldMkLst>
          <pc:docMk/>
          <pc:sldMk cId="2740151163" sldId="1050"/>
        </pc:sldMkLst>
        <pc:spChg chg="mod">
          <ac:chgData name="Chen, Cong" userId="6679b373-7509-49dc-b763-bd1bf4c3d059" providerId="ADAL" clId="{4F6AA063-CEE6-440B-AFAC-6794C8072189}" dt="2019-04-15T14:41:38.809" v="401" actId="20577"/>
          <ac:spMkLst>
            <pc:docMk/>
            <pc:sldMk cId="2740151163" sldId="1050"/>
            <ac:spMk id="3" creationId="{9D84EC1F-0A79-4F08-895D-9FC53E2A1D91}"/>
          </ac:spMkLst>
        </pc:spChg>
      </pc:sldChg>
    </pc:docChg>
  </pc:docChgLst>
  <pc:docChgLst>
    <pc:chgData name="Chen, Cong" userId="6679b373-7509-49dc-b763-bd1bf4c3d059" providerId="ADAL" clId="{FD5ACA92-B1B3-42AC-AAF3-5BF23207F3BA}"/>
    <pc:docChg chg="modSld">
      <pc:chgData name="Chen, Cong" userId="6679b373-7509-49dc-b763-bd1bf4c3d059" providerId="ADAL" clId="{FD5ACA92-B1B3-42AC-AAF3-5BF23207F3BA}" dt="2019-03-21T23:14:22.769" v="1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CE0E3E53-F3B5-41AB-909B-D76B271220BB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A48EB82F-EA66-4121-9ADE-6335504BD2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10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A5F75DA0-3F51-4B12-8EAB-FB9E3F8086D6}" type="datetimeFigureOut">
              <a:rPr lang="en-US" smtClean="0"/>
              <a:t>4/15/2019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9DF33590-6C4E-4B02-865B-480E5A8C73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3274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70662" indent="-29640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85634" indent="-23712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59887" indent="-23712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34141" indent="-237127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0839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2648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56902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31155" indent="-2371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8A4677F-615F-42F0-B70D-9B7B73439624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FAST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8D681-7867-E949-A3D2-41DDE609BED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69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261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536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987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6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266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787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077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6182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29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5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641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920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21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42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5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FAST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18F4-CA8F-4CB3-A5E1-07577398FE1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647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3590-6C4E-4B02-865B-480E5A8C73B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959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"/>
          <a:stretch/>
        </p:blipFill>
        <p:spPr bwMode="auto">
          <a:xfrm>
            <a:off x="0" y="2022086"/>
            <a:ext cx="7245473" cy="280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806" y="6379217"/>
            <a:ext cx="947930" cy="2773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13190"/>
            <a:ext cx="5257800" cy="2419569"/>
          </a:xfrm>
        </p:spPr>
        <p:txBody>
          <a:bodyPr anchor="ctr"/>
          <a:lstStyle>
            <a:lvl1pPr>
              <a:defRPr sz="3600" b="1"/>
            </a:lvl1pPr>
          </a:lstStyle>
          <a:p>
            <a:r>
              <a:rPr lang="en-US" dirty="0"/>
              <a:t>Type Presentation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89711"/>
            <a:ext cx="7032171" cy="12954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Content Placeholder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45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229100" y="6423661"/>
            <a:ext cx="685800" cy="43433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964B1-F7E3-4C82-A508-C1BE42D8BC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99EC-1163-4E6D-BE20-5B4ABDC892D3}" type="datetime1">
              <a:rPr lang="en-US" smtClean="0"/>
              <a:t>4/15/2019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10600" cy="110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81000" y="1447800"/>
            <a:ext cx="8458200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pic>
        <p:nvPicPr>
          <p:cNvPr id="9" name="Picture 8" descr="merck_be_well_green_gray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472" y="6355080"/>
            <a:ext cx="1008888" cy="3078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534" y="-1"/>
            <a:ext cx="7500938" cy="1104901"/>
          </a:xfrm>
        </p:spPr>
        <p:txBody>
          <a:bodyPr tIns="45720" bIns="4572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3826"/>
            <a:ext cx="406400" cy="23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DB1CEB0-146D-41E0-B6B4-7C5A5D6A1F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4114800" y="6355081"/>
            <a:ext cx="876300" cy="32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5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 with gutter spa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83"/>
          <a:stretch>
            <a:fillRect/>
          </a:stretch>
        </p:blipFill>
        <p:spPr bwMode="auto">
          <a:xfrm>
            <a:off x="8510589" y="6078596"/>
            <a:ext cx="610791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675" y="1995492"/>
            <a:ext cx="1170385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8" t="14111" r="61900"/>
          <a:stretch>
            <a:fillRect/>
          </a:stretch>
        </p:blipFill>
        <p:spPr bwMode="auto">
          <a:xfrm>
            <a:off x="3202781" y="180975"/>
            <a:ext cx="16383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-7143" y="0"/>
            <a:ext cx="5092304" cy="6858000"/>
          </a:xfrm>
          <a:prstGeom prst="rect">
            <a:avLst/>
          </a:prstGeom>
          <a:solidFill>
            <a:srgbClr val="FFFFFF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"/>
            <a:ext cx="9144000" cy="195263"/>
          </a:xfrm>
          <a:prstGeom prst="rect">
            <a:avLst/>
          </a:prstGeom>
          <a:solidFill>
            <a:srgbClr val="409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529543" y="415925"/>
            <a:ext cx="1521619" cy="730251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>
          <a:xfrm>
            <a:off x="6993731" y="6391334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641CB-6BD3-47DA-BFB0-CFB364280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997769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6EC34-ED21-4BC6-A003-9C7A5A81D266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28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"/>
          <a:stretch/>
        </p:blipFill>
        <p:spPr bwMode="auto">
          <a:xfrm>
            <a:off x="0" y="2456023"/>
            <a:ext cx="7245473" cy="280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90800"/>
            <a:ext cx="6019800" cy="2593848"/>
          </a:xfrm>
        </p:spPr>
        <p:txBody>
          <a:bodyPr anchor="ctr"/>
          <a:lstStyle>
            <a:lvl1pPr algn="l">
              <a:defRPr sz="3200" b="1" cap="none"/>
            </a:lvl1pPr>
          </a:lstStyle>
          <a:p>
            <a:r>
              <a:rPr lang="en-US" dirty="0"/>
              <a:t>Type Section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943" y="5399088"/>
            <a:ext cx="7031736" cy="1379664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spcBef>
                <a:spcPts val="3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Content Placeholder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655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135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A3FAD-9670-44D5-BD2D-2AA70BFA17C7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15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6EC81-82D7-41A0-9FF7-C1AEA7518781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61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7A56-D351-478D-9558-413146392B31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550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4E96E-E658-4B15-94EF-98CCD7B58D08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34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7620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990600"/>
            <a:ext cx="3008313" cy="5135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2E661-DACA-49FB-B756-37AA34D6B15B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0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DCF-169A-4934-BCA7-3471B7954603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536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0601"/>
            <a:ext cx="5486400" cy="37369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BE03A-CB77-431C-BE93-BFE6F1220946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628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869DE-2CEF-4AD4-B536-E2FBFCCC8715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093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E2B3-60F9-485E-B529-4E8F9BBE78C6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62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"/>
          <a:stretch/>
        </p:blipFill>
        <p:spPr bwMode="auto">
          <a:xfrm>
            <a:off x="0" y="2456023"/>
            <a:ext cx="7245473" cy="280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90800"/>
            <a:ext cx="5943600" cy="2593848"/>
          </a:xfrm>
        </p:spPr>
        <p:txBody>
          <a:bodyPr anchor="ctr"/>
          <a:lstStyle>
            <a:lvl1pPr algn="l">
              <a:defRPr sz="3200" b="1" cap="none"/>
            </a:lvl1pPr>
          </a:lstStyle>
          <a:p>
            <a:r>
              <a:rPr lang="en-US" dirty="0"/>
              <a:t>Type Section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943" y="5399088"/>
            <a:ext cx="7031736" cy="1379664"/>
          </a:xfrm>
        </p:spPr>
        <p:txBody>
          <a:bodyPr anchor="t">
            <a:normAutofit/>
          </a:bodyPr>
          <a:lstStyle>
            <a:lvl1pPr marL="0" indent="0">
              <a:lnSpc>
                <a:spcPct val="90000"/>
              </a:lnSpc>
              <a:spcBef>
                <a:spcPts val="3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Content Placeholder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631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5364F-1663-4AD7-84C7-972D8CDF0322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584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9050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CA95-D05A-4183-A9FD-A9607233477B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681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53273-ACB0-4A5F-AED8-CF599446C4E1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08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31950-1889-4F05-8B74-B07091A934E3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009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467600" cy="116205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79042"/>
            <a:ext cx="5111750" cy="42471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79042"/>
            <a:ext cx="3008313" cy="42471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BBC8-8E92-4DBA-ACAB-E91421F31493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43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05000"/>
            <a:ext cx="5486400" cy="28225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C778-8B6E-4A2C-A775-F74BE86A4968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3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83680"/>
            <a:ext cx="457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65540D-26A2-458C-81F1-25D42FF068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0"/>
          <a:stretch/>
        </p:blipFill>
        <p:spPr bwMode="auto">
          <a:xfrm>
            <a:off x="0" y="2438400"/>
            <a:ext cx="7245473" cy="280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37847"/>
            <a:ext cx="5943600" cy="2593848"/>
          </a:xfrm>
        </p:spPr>
        <p:txBody>
          <a:bodyPr tIns="0" bIns="0" anchor="ctr"/>
          <a:lstStyle>
            <a:lvl1pPr algn="l">
              <a:lnSpc>
                <a:spcPct val="95000"/>
              </a:lnSpc>
              <a:spcBef>
                <a:spcPts val="600"/>
              </a:spcBef>
              <a:defRPr sz="3200" b="1" cap="none"/>
            </a:lvl1pPr>
          </a:lstStyle>
          <a:p>
            <a:r>
              <a:rPr lang="en-US" dirty="0"/>
              <a:t>Type Section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943" y="5402451"/>
            <a:ext cx="7031736" cy="1368552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Content Placeholder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5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8075"/>
            <a:ext cx="4038600" cy="47310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28075"/>
            <a:ext cx="4038600" cy="47310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339F5-FFC2-42B3-9001-F7A8982F8C78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50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7485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3508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7485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517-C594-4420-BEB3-4C7B02BFD0BD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9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67BF2-8ABF-422B-9CD4-60908C75A681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6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69556-E999-4C4E-96E2-8EEA7C5CF197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8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467600" cy="74183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485C8-A3F5-4F68-8AA5-C67F2689C1AA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00199"/>
            <a:ext cx="5486400" cy="3127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3E65-CBAA-4097-A086-59951522C6CF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50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38"/>
          <a:stretch/>
        </p:blipFill>
        <p:spPr bwMode="auto">
          <a:xfrm>
            <a:off x="-6350" y="0"/>
            <a:ext cx="8540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8721"/>
            <a:ext cx="7924800" cy="891398"/>
          </a:xfrm>
          <a:prstGeom prst="rect">
            <a:avLst/>
          </a:prstGeom>
        </p:spPr>
        <p:txBody>
          <a:bodyPr vert="horz" lIns="91440" tIns="45720" rIns="91440" bIns="109728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5088"/>
            <a:ext cx="8229600" cy="4791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9268"/>
            <a:ext cx="2133600" cy="212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C7356B45-6926-4C39-9DC6-BAA9A4361445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44143"/>
            <a:ext cx="7162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83680"/>
            <a:ext cx="457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65540D-26A2-458C-81F1-25D42FF068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Content Placeholder 1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48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2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64" indent="-274320" algn="l" defTabSz="914400" rtl="0" eaLnBrk="1" latinLnBrk="0" hangingPunct="1">
        <a:lnSpc>
          <a:spcPct val="95000"/>
        </a:lnSpc>
        <a:spcBef>
          <a:spcPts val="3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5000"/>
        </a:lnSpc>
        <a:spcBef>
          <a:spcPts val="300"/>
        </a:spcBef>
        <a:buClr>
          <a:schemeClr val="accent2">
            <a:lumMod val="75000"/>
          </a:schemeClr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300"/>
        </a:spcBef>
        <a:buClr>
          <a:schemeClr val="tx1">
            <a:lumMod val="85000"/>
            <a:lumOff val="15000"/>
          </a:schemeClr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82880" algn="l" defTabSz="914400" rtl="0" eaLnBrk="1" latinLnBrk="0" hangingPunct="1">
        <a:lnSpc>
          <a:spcPct val="90000"/>
        </a:lnSpc>
        <a:spcBef>
          <a:spcPts val="300"/>
        </a:spcBef>
        <a:buSzPct val="85000"/>
        <a:buFont typeface="Wingdings" pitchFamily="2" charset="2"/>
        <a:buChar char="s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9268"/>
            <a:ext cx="2133600" cy="212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9EF08E1B-A135-4267-837E-E7417B7167B3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44143"/>
            <a:ext cx="7162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83680"/>
            <a:ext cx="457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65540D-26A2-458C-81F1-25D42FF068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66"/>
          <a:stretch>
            <a:fillRect/>
          </a:stretch>
        </p:blipFill>
        <p:spPr bwMode="auto">
          <a:xfrm>
            <a:off x="0" y="0"/>
            <a:ext cx="86106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64424" cy="715962"/>
          </a:xfrm>
          <a:prstGeom prst="rect">
            <a:avLst/>
          </a:prstGeom>
        </p:spPr>
        <p:txBody>
          <a:bodyPr vert="horz" lIns="91440" tIns="45720" rIns="91440" bIns="109728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Content Placeholder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1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64" indent="-274320" algn="l" defTabSz="914400" rtl="0" eaLnBrk="1" latinLnBrk="0" hangingPunct="1">
        <a:lnSpc>
          <a:spcPct val="95000"/>
        </a:lnSpc>
        <a:spcBef>
          <a:spcPts val="3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5000"/>
        </a:lnSpc>
        <a:spcBef>
          <a:spcPts val="300"/>
        </a:spcBef>
        <a:buClr>
          <a:schemeClr val="accent2">
            <a:lumMod val="75000"/>
          </a:schemeClr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300"/>
        </a:spcBef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82880" algn="l" defTabSz="914400" rtl="0" eaLnBrk="1" latinLnBrk="0" hangingPunct="1">
        <a:lnSpc>
          <a:spcPct val="90000"/>
        </a:lnSpc>
        <a:spcBef>
          <a:spcPts val="300"/>
        </a:spcBef>
        <a:buSzPct val="85000"/>
        <a:buFont typeface="Wingdings" pitchFamily="2" charset="2"/>
        <a:buChar char="s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22317"/>
            <a:ext cx="8540750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924800" cy="1600200"/>
          </a:xfrm>
          <a:prstGeom prst="rect">
            <a:avLst/>
          </a:prstGeom>
        </p:spPr>
        <p:txBody>
          <a:bodyPr vert="horz" lIns="91440" tIns="45720" rIns="91440" bIns="109728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9268"/>
            <a:ext cx="2133600" cy="2122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FE54F6BB-E380-4278-B44F-EBC333581AC6}" type="datetime1">
              <a:rPr lang="en-US" smtClean="0"/>
              <a:t>4/15/2019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44143"/>
            <a:ext cx="7162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83680"/>
            <a:ext cx="457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A65540D-26A2-458C-81F1-25D42FF068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Content Placeholder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79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5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2064" indent="-274320" algn="l" defTabSz="914400" rtl="0" eaLnBrk="1" latinLnBrk="0" hangingPunct="1">
        <a:lnSpc>
          <a:spcPct val="95000"/>
        </a:lnSpc>
        <a:spcBef>
          <a:spcPts val="300"/>
        </a:spcBef>
        <a:buClr>
          <a:schemeClr val="tx1">
            <a:lumMod val="50000"/>
            <a:lumOff val="50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5000"/>
        </a:lnSpc>
        <a:spcBef>
          <a:spcPts val="300"/>
        </a:spcBef>
        <a:buClr>
          <a:schemeClr val="accent2">
            <a:lumMod val="75000"/>
          </a:schemeClr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300"/>
        </a:spcBef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182880" algn="l" defTabSz="914400" rtl="0" eaLnBrk="1" latinLnBrk="0" hangingPunct="1">
        <a:lnSpc>
          <a:spcPct val="90000"/>
        </a:lnSpc>
        <a:spcBef>
          <a:spcPts val="300"/>
        </a:spcBef>
        <a:buSzPct val="85000"/>
        <a:buFont typeface="Wingdings" pitchFamily="2" charset="2"/>
        <a:buChar char="s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198" y="2285998"/>
            <a:ext cx="6911165" cy="2338135"/>
          </a:xfrm>
        </p:spPr>
        <p:txBody>
          <a:bodyPr/>
          <a:lstStyle/>
          <a:p>
            <a:r>
              <a:rPr lang="en-US" dirty="0"/>
              <a:t>Optimal Basket Designs for Efficacy Screening with Cherry-Picking</a:t>
            </a:r>
            <a:br>
              <a:rPr lang="en-US" dirty="0"/>
            </a:br>
            <a:endParaRPr lang="en-US" dirty="0">
              <a:effectLst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4889710"/>
            <a:ext cx="7032171" cy="1477945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tx1">
                  <a:lumMod val="50000"/>
                  <a:lumOff val="50000"/>
                </a:schemeClr>
              </a:buClr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2">
                  <a:lumMod val="75000"/>
                </a:schemeClr>
              </a:buClr>
              <a:buSzPct val="9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SzPct val="9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85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</a:pPr>
            <a:r>
              <a:rPr lang="en-US" sz="4000" b="1" dirty="0"/>
              <a:t>Cong Chen, PhD</a:t>
            </a:r>
          </a:p>
          <a:p>
            <a:pPr>
              <a:lnSpc>
                <a:spcPct val="115000"/>
              </a:lnSpc>
            </a:pPr>
            <a:r>
              <a:rPr lang="en-US" sz="4000" b="1" dirty="0"/>
              <a:t>Executive Director and Head of Early Oncology Statistics, BARDS</a:t>
            </a:r>
          </a:p>
          <a:p>
            <a:pPr>
              <a:lnSpc>
                <a:spcPct val="115000"/>
              </a:lnSpc>
            </a:pPr>
            <a:r>
              <a:rPr lang="en-US" sz="4000" b="1" dirty="0"/>
              <a:t>Merck &amp; Co., Inc., Kenilworth, NJ, USA</a:t>
            </a:r>
          </a:p>
          <a:p>
            <a:pPr>
              <a:lnSpc>
                <a:spcPct val="115000"/>
              </a:lnSpc>
            </a:pPr>
            <a:endParaRPr lang="en-US" sz="2800" b="1" dirty="0"/>
          </a:p>
          <a:p>
            <a:pPr>
              <a:lnSpc>
                <a:spcPct val="115000"/>
              </a:lnSpc>
            </a:pPr>
            <a:r>
              <a:rPr lang="en-US" sz="3700" b="1" dirty="0"/>
              <a:t>The 3</a:t>
            </a:r>
            <a:r>
              <a:rPr lang="en-US" sz="3700" b="1" baseline="30000" dirty="0"/>
              <a:t>rd</a:t>
            </a:r>
            <a:r>
              <a:rPr lang="en-US" sz="3700" b="1" dirty="0"/>
              <a:t> Stat4Onc Symposium,  April 25-27</a:t>
            </a:r>
            <a:r>
              <a:rPr lang="en-US" sz="3700" b="1" baseline="30000" dirty="0"/>
              <a:t>th</a:t>
            </a:r>
            <a:r>
              <a:rPr lang="en-US" sz="3700" b="1" dirty="0"/>
              <a:t>, 2019, Hartford, CT</a:t>
            </a:r>
          </a:p>
        </p:txBody>
      </p:sp>
      <p:pic>
        <p:nvPicPr>
          <p:cNvPr id="4" name="Content Placeholder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271" y="6367656"/>
            <a:ext cx="970329" cy="28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Fit-for-purpose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>
                <a:solidFill>
                  <a:srgbClr val="000000">
                    <a:lumMod val="65000"/>
                    <a:lumOff val="35000"/>
                  </a:srgbClr>
                </a:solidFill>
              </a:rPr>
              <a:pPr/>
              <a:t>10</a:t>
            </a:fld>
            <a:endParaRPr lang="en-US" dirty="0">
              <a:solidFill>
                <a:srgbClr val="000000">
                  <a:lumMod val="65000"/>
                  <a:lumOff val="35000"/>
                </a:srgbClr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299962" y="2353973"/>
            <a:ext cx="1643490" cy="1488300"/>
          </a:xfrm>
          <a:prstGeom prst="wedgeEllipseCallout">
            <a:avLst>
              <a:gd name="adj1" fmla="val 95146"/>
              <a:gd name="adj2" fmla="val 1272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One or two-stage?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2284600" y="5318641"/>
            <a:ext cx="2066055" cy="1302883"/>
          </a:xfrm>
          <a:prstGeom prst="wedgeEllipseCallout">
            <a:avLst>
              <a:gd name="adj1" fmla="val 21031"/>
              <a:gd name="adj2" fmla="val -74691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Same or different hypotheses?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7084430" y="1494972"/>
            <a:ext cx="1759607" cy="2168640"/>
          </a:xfrm>
          <a:prstGeom prst="wedgeEllipseCallout">
            <a:avLst>
              <a:gd name="adj1" fmla="val -88089"/>
              <a:gd name="adj2" fmla="val 7453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Fix power or sample size?</a:t>
            </a:r>
          </a:p>
        </p:txBody>
      </p:sp>
      <p:pic>
        <p:nvPicPr>
          <p:cNvPr id="13" name="Picture 2" descr="Image result for one size fits all">
            <a:extLst>
              <a:ext uri="{FF2B5EF4-FFF2-40B4-BE49-F238E27FC236}">
                <a16:creationId xmlns:a16="http://schemas.microsoft.com/office/drawing/2014/main" id="{A3F04C82-E2D0-4D13-8FC1-8B276813F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208" y="2220685"/>
            <a:ext cx="3649384" cy="272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20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F6856-FBE3-41B6-AA8E-53DE5CED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One-stage Design Example with Same Null/Alternative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EF60F-D1EF-4CF9-89F9-21D647A1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5088"/>
            <a:ext cx="8229600" cy="5002212"/>
          </a:xfrm>
        </p:spPr>
        <p:txBody>
          <a:bodyPr>
            <a:normAutofit/>
          </a:bodyPr>
          <a:lstStyle/>
          <a:p>
            <a:r>
              <a:rPr lang="en-US" dirty="0"/>
              <a:t>Design of a 5-tumor basket trial with minimal sample size targeting (</a:t>
            </a:r>
            <a:r>
              <a:rPr lang="el-GR" dirty="0"/>
              <a:t>α</a:t>
            </a:r>
            <a:r>
              <a:rPr lang="en-US" dirty="0"/>
              <a:t>, </a:t>
            </a:r>
            <a:r>
              <a:rPr lang="el-GR" dirty="0"/>
              <a:t>β</a:t>
            </a:r>
            <a:r>
              <a:rPr lang="en-US" dirty="0"/>
              <a:t>)=(0.05, 0.20)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sample size in the hypothetical trial is optimal</a:t>
            </a:r>
          </a:p>
          <a:p>
            <a:pPr lvl="1"/>
            <a:r>
              <a:rPr lang="en-US" dirty="0"/>
              <a:t>The clinical intuition of pooling tumors with ≥4 responses makes sense </a:t>
            </a:r>
          </a:p>
          <a:p>
            <a:pPr lvl="1"/>
            <a:r>
              <a:rPr lang="en-US" dirty="0"/>
              <a:t>The pooled data should be tested at </a:t>
            </a:r>
            <a:r>
              <a:rPr lang="el-GR" dirty="0"/>
              <a:t>α</a:t>
            </a:r>
            <a:r>
              <a:rPr lang="en-US" dirty="0"/>
              <a:t>*=0.009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C7643C-C518-436D-9F61-30F0DD13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6FF1AF-3346-4D1A-B827-892E5A0BA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556998"/>
              </p:ext>
            </p:extLst>
          </p:nvPr>
        </p:nvGraphicFramePr>
        <p:xfrm>
          <a:off x="679450" y="2392317"/>
          <a:ext cx="74803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6060">
                  <a:extLst>
                    <a:ext uri="{9D8B030D-6E8A-4147-A177-3AD203B41FA5}">
                      <a16:colId xmlns:a16="http://schemas.microsoft.com/office/drawing/2014/main" val="2296371730"/>
                    </a:ext>
                  </a:extLst>
                </a:gridCol>
                <a:gridCol w="1496060">
                  <a:extLst>
                    <a:ext uri="{9D8B030D-6E8A-4147-A177-3AD203B41FA5}">
                      <a16:colId xmlns:a16="http://schemas.microsoft.com/office/drawing/2014/main" val="4207365792"/>
                    </a:ext>
                  </a:extLst>
                </a:gridCol>
                <a:gridCol w="1496060">
                  <a:extLst>
                    <a:ext uri="{9D8B030D-6E8A-4147-A177-3AD203B41FA5}">
                      <a16:colId xmlns:a16="http://schemas.microsoft.com/office/drawing/2014/main" val="2215371652"/>
                    </a:ext>
                  </a:extLst>
                </a:gridCol>
                <a:gridCol w="1496060">
                  <a:extLst>
                    <a:ext uri="{9D8B030D-6E8A-4147-A177-3AD203B41FA5}">
                      <a16:colId xmlns:a16="http://schemas.microsoft.com/office/drawing/2014/main" val="4152117342"/>
                    </a:ext>
                  </a:extLst>
                </a:gridCol>
                <a:gridCol w="1496060">
                  <a:extLst>
                    <a:ext uri="{9D8B030D-6E8A-4147-A177-3AD203B41FA5}">
                      <a16:colId xmlns:a16="http://schemas.microsoft.com/office/drawing/2014/main" val="166948158"/>
                    </a:ext>
                  </a:extLst>
                </a:gridCol>
              </a:tblGrid>
              <a:tr h="435928">
                <a:tc>
                  <a:txBody>
                    <a:bodyPr/>
                    <a:lstStyle/>
                    <a:p>
                      <a:r>
                        <a:rPr lang="en-US" sz="2400" dirty="0"/>
                        <a:t>P0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878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22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86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4C09-4E18-49B8-8B9F-F2EFE195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Outcomes in the Hypothetical Trial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FE213-1D71-46A9-9104-D28AD1D21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drug is deemed active based on hypothetical outcome (4+5+6=15 responses in 3 tumor cohorts) </a:t>
            </a:r>
          </a:p>
          <a:p>
            <a:pPr lvl="1"/>
            <a:r>
              <a:rPr lang="en-US" dirty="0"/>
              <a:t>However, it doesn’t mean all 3 tumor cohorts are active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24EF2-0B10-4625-ADC7-5EF8AE7D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8B8606C-30B1-4E2E-821F-54533B09D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69380"/>
              </p:ext>
            </p:extLst>
          </p:nvPr>
        </p:nvGraphicFramePr>
        <p:xfrm>
          <a:off x="869950" y="2779712"/>
          <a:ext cx="7378699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113">
                  <a:extLst>
                    <a:ext uri="{9D8B030D-6E8A-4147-A177-3AD203B41FA5}">
                      <a16:colId xmlns:a16="http://schemas.microsoft.com/office/drawing/2014/main" val="1549636526"/>
                    </a:ext>
                  </a:extLst>
                </a:gridCol>
                <a:gridCol w="1945294">
                  <a:extLst>
                    <a:ext uri="{9D8B030D-6E8A-4147-A177-3AD203B41FA5}">
                      <a16:colId xmlns:a16="http://schemas.microsoft.com/office/drawing/2014/main" val="3694617372"/>
                    </a:ext>
                  </a:extLst>
                </a:gridCol>
                <a:gridCol w="1710516">
                  <a:extLst>
                    <a:ext uri="{9D8B030D-6E8A-4147-A177-3AD203B41FA5}">
                      <a16:colId xmlns:a16="http://schemas.microsoft.com/office/drawing/2014/main" val="1237960194"/>
                    </a:ext>
                  </a:extLst>
                </a:gridCol>
                <a:gridCol w="1788776">
                  <a:extLst>
                    <a:ext uri="{9D8B030D-6E8A-4147-A177-3AD203B41FA5}">
                      <a16:colId xmlns:a16="http://schemas.microsoft.com/office/drawing/2014/main" val="3715778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# Tumors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Sample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Min #</a:t>
                      </a:r>
                      <a:r>
                        <a:rPr lang="en-US" sz="2400" dirty="0" err="1"/>
                        <a:t>resp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Min ORR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255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355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263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360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41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696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6776B6E-5DAD-4757-A33F-84528613415C}"/>
              </a:ext>
            </a:extLst>
          </p:cNvPr>
          <p:cNvSpPr txBox="1"/>
          <p:nvPr/>
        </p:nvSpPr>
        <p:spPr>
          <a:xfrm>
            <a:off x="584200" y="5159356"/>
            <a:ext cx="7950201" cy="558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5878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42A54-18EA-476C-99E8-77F6E6641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One-stage Design Example with Heterogenous Null/Alternative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84094-6182-4729-92B8-0208D5E3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Set-up for (H0, H1)</a:t>
            </a:r>
          </a:p>
          <a:p>
            <a:pPr lvl="1"/>
            <a:r>
              <a:rPr lang="en-US" dirty="0"/>
              <a:t>Mono in 3 tumor cohorts without SOC: (0.05, 0.2)</a:t>
            </a:r>
          </a:p>
          <a:p>
            <a:pPr lvl="1"/>
            <a:r>
              <a:rPr lang="en-US" dirty="0"/>
              <a:t>Combo with SOC in 2 tumor cohorts: (0.2, 0.35)</a:t>
            </a:r>
          </a:p>
          <a:p>
            <a:r>
              <a:rPr lang="en-US" dirty="0"/>
              <a:t>Design features</a:t>
            </a:r>
          </a:p>
          <a:p>
            <a:pPr lvl="1"/>
            <a:r>
              <a:rPr lang="en-US" dirty="0"/>
              <a:t>Each has comparable probability to be pooled</a:t>
            </a:r>
          </a:p>
          <a:p>
            <a:pPr lvl="1"/>
            <a:r>
              <a:rPr lang="en-US" dirty="0"/>
              <a:t>Minimum overall sample size to achieve the desired Type I/II error rates</a:t>
            </a:r>
          </a:p>
          <a:p>
            <a:r>
              <a:rPr lang="en-US" dirty="0"/>
              <a:t>Overall response rate in the pool is compared to H0 for the pooled tumor cohorts weighted by sample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E2F6D-030D-476D-8825-8EDDB192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061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2617-41B6-4221-93A5-843CADAB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Design of the Hypothetical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B8E97-8DD9-47AD-A044-BFB65C19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parameters at </a:t>
            </a:r>
            <a:r>
              <a:rPr lang="el-GR" dirty="0"/>
              <a:t>(α, β)=(0.05, 0.20)</a:t>
            </a:r>
            <a:endParaRPr lang="en-US" dirty="0"/>
          </a:p>
          <a:p>
            <a:pPr lvl="1"/>
            <a:r>
              <a:rPr lang="en-US" dirty="0"/>
              <a:t>Total sample size=3*18+2*34=122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Probability of pooling</a:t>
            </a:r>
          </a:p>
          <a:p>
            <a:pPr lvl="1"/>
            <a:r>
              <a:rPr lang="en-US" dirty="0"/>
              <a:t>(23%, 23%) under P0 for (mono, combo)</a:t>
            </a:r>
          </a:p>
          <a:p>
            <a:pPr lvl="1"/>
            <a:r>
              <a:rPr lang="en-US" dirty="0"/>
              <a:t>(90%, 89%) under P1 for (mono, combo)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5B957-0DEC-44A0-BBF6-F0B5F383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E44BA3A-AD22-49BF-875D-158CFC53C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73291"/>
              </p:ext>
            </p:extLst>
          </p:nvPr>
        </p:nvGraphicFramePr>
        <p:xfrm>
          <a:off x="1295400" y="2499692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405664153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2181661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6257008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3543557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55779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91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18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100" dirty="0"/>
                    </a:p>
                    <a:p>
                      <a:r>
                        <a:rPr lang="en-US" sz="2400" dirty="0"/>
                        <a:t>0.011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815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34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089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3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2617-41B6-4221-93A5-843CADAB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Examples of A Positive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B8E97-8DD9-47AD-A044-BFB65C19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there is one mono and one combo left in the pool (n=52=18+34)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D5B957-0DEC-44A0-BBF6-F0B5F383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2E204A2-3F3B-41E4-82ED-96003F4AA7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302564"/>
              </p:ext>
            </p:extLst>
          </p:nvPr>
        </p:nvGraphicFramePr>
        <p:xfrm>
          <a:off x="495300" y="2490746"/>
          <a:ext cx="78867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160">
                  <a:extLst>
                    <a:ext uri="{9D8B030D-6E8A-4147-A177-3AD203B41FA5}">
                      <a16:colId xmlns:a16="http://schemas.microsoft.com/office/drawing/2014/main" val="758659780"/>
                    </a:ext>
                  </a:extLst>
                </a:gridCol>
                <a:gridCol w="1635485">
                  <a:extLst>
                    <a:ext uri="{9D8B030D-6E8A-4147-A177-3AD203B41FA5}">
                      <a16:colId xmlns:a16="http://schemas.microsoft.com/office/drawing/2014/main" val="3185387868"/>
                    </a:ext>
                  </a:extLst>
                </a:gridCol>
                <a:gridCol w="1571832">
                  <a:extLst>
                    <a:ext uri="{9D8B030D-6E8A-4147-A177-3AD203B41FA5}">
                      <a16:colId xmlns:a16="http://schemas.microsoft.com/office/drawing/2014/main" val="2187272177"/>
                    </a:ext>
                  </a:extLst>
                </a:gridCol>
                <a:gridCol w="1701735">
                  <a:extLst>
                    <a:ext uri="{9D8B030D-6E8A-4147-A177-3AD203B41FA5}">
                      <a16:colId xmlns:a16="http://schemas.microsoft.com/office/drawing/2014/main" val="91291546"/>
                    </a:ext>
                  </a:extLst>
                </a:gridCol>
                <a:gridCol w="1443488">
                  <a:extLst>
                    <a:ext uri="{9D8B030D-6E8A-4147-A177-3AD203B41FA5}">
                      <a16:colId xmlns:a16="http://schemas.microsoft.com/office/drawing/2014/main" val="27327250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#</a:t>
                      </a:r>
                      <a:r>
                        <a:rPr lang="en-US" sz="2400" dirty="0" err="1"/>
                        <a:t>resp</a:t>
                      </a:r>
                      <a:r>
                        <a:rPr lang="en-US" sz="2400" dirty="0"/>
                        <a:t>(%) to mono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#</a:t>
                      </a:r>
                      <a:r>
                        <a:rPr lang="en-US" sz="2400" dirty="0" err="1"/>
                        <a:t>resp</a:t>
                      </a:r>
                      <a:r>
                        <a:rPr lang="en-US" sz="2400" dirty="0"/>
                        <a:t>(%) to combo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Overall #</a:t>
                      </a:r>
                      <a:r>
                        <a:rPr lang="en-US" sz="2400" dirty="0" err="1"/>
                        <a:t>resp</a:t>
                      </a:r>
                      <a:r>
                        <a:rPr lang="en-US" sz="2400" dirty="0"/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Weighted ORR (H0)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P-value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0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 (11%)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 (38%)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15 (29%)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14.8%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 sz="2400" dirty="0"/>
                    </a:p>
                    <a:p>
                      <a:r>
                        <a:rPr lang="en-US" sz="2400" dirty="0"/>
                        <a:t>0.0069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00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 (22%)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11 (32%)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122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6 (33%)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9 (26%)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992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376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25B61-D9D7-4C65-B301-A02170645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Optimal Basket Designs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A8607-A679-47B5-B427-06D5DD5A9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parameters of a two-stage 5-tumor basket trial with </a:t>
            </a:r>
            <a:r>
              <a:rPr lang="en-US" b="1" dirty="0"/>
              <a:t>minimal</a:t>
            </a:r>
            <a:r>
              <a:rPr lang="en-US" dirty="0"/>
              <a:t> sample size for same (P0, P1)=(0.1, 0.25) targeting (α, β)=(0.05, 0.20)</a:t>
            </a:r>
          </a:p>
          <a:p>
            <a:pPr lvl="1"/>
            <a:r>
              <a:rPr lang="en-US" b="1" dirty="0"/>
              <a:t>An extension of Simon’s two-stage designs for single arm trials to a multi-arm basket trials</a:t>
            </a:r>
          </a:p>
          <a:p>
            <a:pPr lvl="1"/>
            <a:r>
              <a:rPr lang="en-US" dirty="0"/>
              <a:t>N=</a:t>
            </a:r>
            <a:r>
              <a:rPr lang="en-US" dirty="0">
                <a:highlight>
                  <a:srgbClr val="FFFF00"/>
                </a:highlight>
              </a:rPr>
              <a:t>43/40</a:t>
            </a:r>
            <a:r>
              <a:rPr lang="en-US" dirty="0"/>
              <a:t> under Simon’s designs for single arm trials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AB7F87-F64B-4F59-9C08-404CC276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7BF33CD-F6BE-4F20-8265-AC8BCDE9E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1074"/>
              </p:ext>
            </p:extLst>
          </p:nvPr>
        </p:nvGraphicFramePr>
        <p:xfrm>
          <a:off x="711200" y="3931603"/>
          <a:ext cx="75692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840">
                  <a:extLst>
                    <a:ext uri="{9D8B030D-6E8A-4147-A177-3AD203B41FA5}">
                      <a16:colId xmlns:a16="http://schemas.microsoft.com/office/drawing/2014/main" val="4136399178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389559359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1391978443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3567135421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6511981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72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Optimal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456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Minimax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234220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en-US" sz="2400" dirty="0"/>
                        <a:t>Tumor cohorts with ≥r1/n1 responders will be pooled for analysis at end of second stage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481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570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E3A4B-E82C-4DAE-B535-4027AF51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Two-stage Design Under Fixed Sample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4EC1F-0A79-4F08-895D-9FC53E2A1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Remaining sample size for early-terminated tumor cohorts is evenly distributed to the continuing ones</a:t>
            </a:r>
          </a:p>
          <a:p>
            <a:r>
              <a:rPr lang="en-US" dirty="0"/>
              <a:t>Design parameters of a two-stage 5-tumor basket trial with minimal sample size for same (P0, P1) &amp; (α, β)</a:t>
            </a:r>
          </a:p>
          <a:p>
            <a:pPr lvl="1"/>
            <a:r>
              <a:rPr lang="en-US" dirty="0"/>
              <a:t>Planned sample size per arm (n=20) is smaller than under the optimal design (n=33) </a:t>
            </a:r>
          </a:p>
          <a:p>
            <a:pPr lvl="1"/>
            <a:r>
              <a:rPr lang="en-US" dirty="0"/>
              <a:t>However, may have more patients in a remaining arm (e.g., n=35 if 3 arms were terminated in first stage)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628BDF-F6D5-49E9-9851-AD6BE3FA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BD2718-EC43-4D5F-AC96-B7BCCE4E67A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44320" y="4780942"/>
          <a:ext cx="60553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3840">
                  <a:extLst>
                    <a:ext uri="{9D8B030D-6E8A-4147-A177-3AD203B41FA5}">
                      <a16:colId xmlns:a16="http://schemas.microsoft.com/office/drawing/2014/main" val="3390086007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3774424141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336139808"/>
                    </a:ext>
                  </a:extLst>
                </a:gridCol>
                <a:gridCol w="1513840">
                  <a:extLst>
                    <a:ext uri="{9D8B030D-6E8A-4147-A177-3AD203B41FA5}">
                      <a16:colId xmlns:a16="http://schemas.microsoft.com/office/drawing/2014/main" val="22094943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α</a:t>
                      </a:r>
                      <a:r>
                        <a:rPr lang="en-US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673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highlight>
                            <a:srgbClr val="FFFF00"/>
                          </a:highlight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821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1511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178DD-F9F2-4CF4-9112-18113D48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5C26-6F7A-4399-9B4A-65514903C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5088"/>
            <a:ext cx="8229600" cy="5012703"/>
          </a:xfrm>
        </p:spPr>
        <p:txBody>
          <a:bodyPr>
            <a:normAutofit/>
          </a:bodyPr>
          <a:lstStyle/>
          <a:p>
            <a:r>
              <a:rPr lang="en-US" dirty="0"/>
              <a:t>The basket designs based on pruning and pooling provide closed-form sample size estimates for planning purpose </a:t>
            </a:r>
          </a:p>
          <a:p>
            <a:r>
              <a:rPr lang="en-US" dirty="0"/>
              <a:t>Rejection of the global null means drug is active which paves the way for further investigation</a:t>
            </a:r>
          </a:p>
          <a:p>
            <a:r>
              <a:rPr lang="en-US" dirty="0"/>
              <a:t>RWE may be used to assist with GNG decisions in this dynamic era post immunotherapy revolution</a:t>
            </a:r>
          </a:p>
          <a:p>
            <a:r>
              <a:rPr lang="en-US" dirty="0"/>
              <a:t>Alternative endpoint to ORR and randomized controlled designs may be considered as appropriate</a:t>
            </a:r>
          </a:p>
          <a:p>
            <a:r>
              <a:rPr lang="en-US" dirty="0"/>
              <a:t>Various extensions under investigation (e.g., two-stage under heterogeneous hypotheses)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FA4D7-F712-4061-B9E6-830FEDE4E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3398-FAA0-4F13-87B9-37891FA4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8090B-F25F-454C-A59F-460B803C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4CB52B-890F-422D-8D35-E61B7A72E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4286" y="1303376"/>
            <a:ext cx="6198228" cy="50770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4E030D-F4CA-4204-98CC-58A95E81B8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717" y="4561208"/>
            <a:ext cx="676748" cy="59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49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4DF6C-275C-4A7E-B7BE-999A04F3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Explosive Oncology Trials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282C1-230F-4340-9CAF-EF1BF510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AC50CB9F-46D4-40E6-8273-CABF8A544D9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623" y="1335088"/>
            <a:ext cx="6036754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CE07EF-D9EE-4838-B2AD-95EB96F0D75A}"/>
              </a:ext>
            </a:extLst>
          </p:cNvPr>
          <p:cNvSpPr txBox="1"/>
          <p:nvPr/>
        </p:nvSpPr>
        <p:spPr>
          <a:xfrm>
            <a:off x="2890777" y="6221813"/>
            <a:ext cx="3819645" cy="26621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400" dirty="0"/>
              <a:t>Science, March 23, 2018 </a:t>
            </a:r>
          </a:p>
        </p:txBody>
      </p:sp>
    </p:spTree>
    <p:extLst>
      <p:ext uri="{BB962C8B-B14F-4D97-AF65-F5344CB8AC3E}">
        <p14:creationId xmlns:p14="http://schemas.microsoft.com/office/powerpoint/2010/main" val="38906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70A81-D7D6-4A4E-8674-2E03689BF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A42F5-2269-4588-9072-44DD353A8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 of finding an active new drug quickly and cost-effectively outweighs the risk of wrong tumor selection</a:t>
            </a:r>
          </a:p>
          <a:p>
            <a:r>
              <a:rPr lang="en-US" dirty="0"/>
              <a:t>A set of tumor types are often investigated simultaneously in a basket trial to account for </a:t>
            </a:r>
            <a:r>
              <a:rPr lang="en-US" i="1" dirty="0"/>
              <a:t>Type III error </a:t>
            </a:r>
            <a:r>
              <a:rPr lang="en-US" dirty="0"/>
              <a:t>of missed opportunities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38FC2-A0AE-465D-BEEC-4A43F985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6AE028-C7C2-4AE8-9345-45505C8723CF}"/>
              </a:ext>
            </a:extLst>
          </p:cNvPr>
          <p:cNvSpPr txBox="1"/>
          <p:nvPr/>
        </p:nvSpPr>
        <p:spPr>
          <a:xfrm>
            <a:off x="1416050" y="4914900"/>
            <a:ext cx="6769100" cy="8128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US" sz="24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F1948-D4EE-48FD-B544-E48E14FCD1FC}"/>
              </a:ext>
            </a:extLst>
          </p:cNvPr>
          <p:cNvSpPr/>
          <p:nvPr/>
        </p:nvSpPr>
        <p:spPr>
          <a:xfrm>
            <a:off x="688768" y="5430692"/>
            <a:ext cx="776646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1400" dirty="0"/>
              <a:t>Chen C, Deng Q, He L, </a:t>
            </a:r>
            <a:r>
              <a:rPr lang="en-US" sz="1400" dirty="0" err="1"/>
              <a:t>Mehrotra</a:t>
            </a:r>
            <a:r>
              <a:rPr lang="en-US" sz="1400" dirty="0"/>
              <a:t> D, Rubin EH, Beckman RA. How many tumor indications should be initially studied in clinical development of next generation immunotherapies? </a:t>
            </a:r>
            <a:r>
              <a:rPr lang="en-US" sz="1400" i="1" dirty="0"/>
              <a:t>Contemporary Clinical Trials </a:t>
            </a:r>
            <a:r>
              <a:rPr lang="en-US" sz="1400" dirty="0"/>
              <a:t>2017; 59:113-117.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7722C7A-E40A-4C23-9BFE-76272101A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250" y="4296288"/>
            <a:ext cx="5108866" cy="105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9E170AA-01AF-451F-A346-2714BD872F57}"/>
              </a:ext>
            </a:extLst>
          </p:cNvPr>
          <p:cNvSpPr txBox="1"/>
          <p:nvPr/>
        </p:nvSpPr>
        <p:spPr>
          <a:xfrm>
            <a:off x="2150364" y="3668320"/>
            <a:ext cx="46182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3-5 shots on goal </a:t>
            </a:r>
          </a:p>
        </p:txBody>
      </p:sp>
    </p:spTree>
    <p:extLst>
      <p:ext uri="{BB962C8B-B14F-4D97-AF65-F5344CB8AC3E}">
        <p14:creationId xmlns:p14="http://schemas.microsoft.com/office/powerpoint/2010/main" val="311576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EA0F-3932-4F55-A68A-B443EC7D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Hypothetical Outcome of </a:t>
            </a:r>
            <a:r>
              <a:rPr lang="en-US"/>
              <a:t>a Simple Basket </a:t>
            </a:r>
            <a:r>
              <a:rPr lang="en-US" dirty="0"/>
              <a:t>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3D2CC-0622-4633-A82B-0F5B10BB3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0033"/>
            <a:ext cx="8229600" cy="4791075"/>
          </a:xfrm>
        </p:spPr>
        <p:txBody>
          <a:bodyPr/>
          <a:lstStyle/>
          <a:p>
            <a:r>
              <a:rPr lang="en-US" dirty="0"/>
              <a:t>Five tumor cohorts (n=25 each) in patients refractory to PD-1 treatment (ORR under null: 10%) </a:t>
            </a:r>
          </a:p>
          <a:p>
            <a:r>
              <a:rPr lang="en-US" dirty="0"/>
              <a:t>Number of responses range from 2 (8%) to 6 (24%)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C3609-D445-4BD8-8CB9-B7AB5A71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12-Point Star 21">
            <a:extLst>
              <a:ext uri="{FF2B5EF4-FFF2-40B4-BE49-F238E27FC236}">
                <a16:creationId xmlns:a16="http://schemas.microsoft.com/office/drawing/2014/main" id="{88BF698C-5B2D-45A2-8E51-E8F0A2222182}"/>
              </a:ext>
            </a:extLst>
          </p:cNvPr>
          <p:cNvSpPr/>
          <p:nvPr/>
        </p:nvSpPr>
        <p:spPr>
          <a:xfrm>
            <a:off x="1278037" y="3011513"/>
            <a:ext cx="790150" cy="771114"/>
          </a:xfrm>
          <a:prstGeom prst="star12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" name="8-Point Star 22">
            <a:extLst>
              <a:ext uri="{FF2B5EF4-FFF2-40B4-BE49-F238E27FC236}">
                <a16:creationId xmlns:a16="http://schemas.microsoft.com/office/drawing/2014/main" id="{5B48FC9C-6097-4C46-B487-A494C62A8229}"/>
              </a:ext>
            </a:extLst>
          </p:cNvPr>
          <p:cNvSpPr/>
          <p:nvPr/>
        </p:nvSpPr>
        <p:spPr>
          <a:xfrm>
            <a:off x="4559300" y="3196484"/>
            <a:ext cx="630613" cy="771114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7" name="Explosion 2 19">
            <a:extLst>
              <a:ext uri="{FF2B5EF4-FFF2-40B4-BE49-F238E27FC236}">
                <a16:creationId xmlns:a16="http://schemas.microsoft.com/office/drawing/2014/main" id="{8C6FA74D-422A-4BA5-95B7-A70C09A6C275}"/>
              </a:ext>
            </a:extLst>
          </p:cNvPr>
          <p:cNvSpPr/>
          <p:nvPr/>
        </p:nvSpPr>
        <p:spPr>
          <a:xfrm>
            <a:off x="2847143" y="3539544"/>
            <a:ext cx="715926" cy="834655"/>
          </a:xfrm>
          <a:prstGeom prst="irregularSeal2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8" name="Explosion 1 7">
            <a:extLst>
              <a:ext uri="{FF2B5EF4-FFF2-40B4-BE49-F238E27FC236}">
                <a16:creationId xmlns:a16="http://schemas.microsoft.com/office/drawing/2014/main" id="{864F9ED1-91E0-4549-9D2A-D727BA47CAEF}"/>
              </a:ext>
            </a:extLst>
          </p:cNvPr>
          <p:cNvSpPr/>
          <p:nvPr/>
        </p:nvSpPr>
        <p:spPr>
          <a:xfrm>
            <a:off x="7768762" y="5115957"/>
            <a:ext cx="808286" cy="858958"/>
          </a:xfrm>
          <a:prstGeom prst="irregularSeal1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32-Point Star 10">
            <a:extLst>
              <a:ext uri="{FF2B5EF4-FFF2-40B4-BE49-F238E27FC236}">
                <a16:creationId xmlns:a16="http://schemas.microsoft.com/office/drawing/2014/main" id="{4D157558-267A-42D4-A2B1-3AE8AA5D199C}"/>
              </a:ext>
            </a:extLst>
          </p:cNvPr>
          <p:cNvSpPr/>
          <p:nvPr/>
        </p:nvSpPr>
        <p:spPr>
          <a:xfrm>
            <a:off x="5965711" y="4260998"/>
            <a:ext cx="736938" cy="768835"/>
          </a:xfrm>
          <a:prstGeom prst="star32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D10589-6C5D-43AC-A61D-5C938790671D}"/>
              </a:ext>
            </a:extLst>
          </p:cNvPr>
          <p:cNvCxnSpPr>
            <a:cxnSpLocks/>
          </p:cNvCxnSpPr>
          <p:nvPr/>
        </p:nvCxnSpPr>
        <p:spPr>
          <a:xfrm>
            <a:off x="285750" y="5162167"/>
            <a:ext cx="854710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C498385-AE84-4DEB-BF8B-7D632F58BAD7}"/>
              </a:ext>
            </a:extLst>
          </p:cNvPr>
          <p:cNvSpPr txBox="1"/>
          <p:nvPr/>
        </p:nvSpPr>
        <p:spPr>
          <a:xfrm>
            <a:off x="3386862" y="5156973"/>
            <a:ext cx="3606102" cy="3809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/>
              <a:t>ORR under null: 10%</a:t>
            </a:r>
          </a:p>
        </p:txBody>
      </p:sp>
    </p:spTree>
    <p:extLst>
      <p:ext uri="{BB962C8B-B14F-4D97-AF65-F5344CB8AC3E}">
        <p14:creationId xmlns:p14="http://schemas.microsoft.com/office/powerpoint/2010/main" val="33021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EA0F-3932-4F55-A68A-B443EC7D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3D2CC-0622-4633-A82B-0F5B10BB3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0033"/>
            <a:ext cx="8229600" cy="4791075"/>
          </a:xfrm>
        </p:spPr>
        <p:txBody>
          <a:bodyPr/>
          <a:lstStyle/>
          <a:p>
            <a:r>
              <a:rPr lang="en-US" dirty="0"/>
              <a:t>Each tumor cohort is evaluated separately, with or without multiplicity adjustment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C3609-D445-4BD8-8CB9-B7AB5A71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12-Point Star 21">
            <a:extLst>
              <a:ext uri="{FF2B5EF4-FFF2-40B4-BE49-F238E27FC236}">
                <a16:creationId xmlns:a16="http://schemas.microsoft.com/office/drawing/2014/main" id="{88BF698C-5B2D-45A2-8E51-E8F0A2222182}"/>
              </a:ext>
            </a:extLst>
          </p:cNvPr>
          <p:cNvSpPr/>
          <p:nvPr/>
        </p:nvSpPr>
        <p:spPr>
          <a:xfrm>
            <a:off x="1278037" y="3011513"/>
            <a:ext cx="790150" cy="771114"/>
          </a:xfrm>
          <a:prstGeom prst="star12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" name="8-Point Star 22">
            <a:extLst>
              <a:ext uri="{FF2B5EF4-FFF2-40B4-BE49-F238E27FC236}">
                <a16:creationId xmlns:a16="http://schemas.microsoft.com/office/drawing/2014/main" id="{5B48FC9C-6097-4C46-B487-A494C62A8229}"/>
              </a:ext>
            </a:extLst>
          </p:cNvPr>
          <p:cNvSpPr/>
          <p:nvPr/>
        </p:nvSpPr>
        <p:spPr>
          <a:xfrm>
            <a:off x="4559300" y="3196484"/>
            <a:ext cx="630613" cy="771114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7" name="Explosion 2 19">
            <a:extLst>
              <a:ext uri="{FF2B5EF4-FFF2-40B4-BE49-F238E27FC236}">
                <a16:creationId xmlns:a16="http://schemas.microsoft.com/office/drawing/2014/main" id="{8C6FA74D-422A-4BA5-95B7-A70C09A6C275}"/>
              </a:ext>
            </a:extLst>
          </p:cNvPr>
          <p:cNvSpPr/>
          <p:nvPr/>
        </p:nvSpPr>
        <p:spPr>
          <a:xfrm>
            <a:off x="2847143" y="3539544"/>
            <a:ext cx="715926" cy="834655"/>
          </a:xfrm>
          <a:prstGeom prst="irregularSeal2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8" name="Explosion 1 7">
            <a:extLst>
              <a:ext uri="{FF2B5EF4-FFF2-40B4-BE49-F238E27FC236}">
                <a16:creationId xmlns:a16="http://schemas.microsoft.com/office/drawing/2014/main" id="{864F9ED1-91E0-4549-9D2A-D727BA47CAEF}"/>
              </a:ext>
            </a:extLst>
          </p:cNvPr>
          <p:cNvSpPr/>
          <p:nvPr/>
        </p:nvSpPr>
        <p:spPr>
          <a:xfrm>
            <a:off x="7768762" y="5115957"/>
            <a:ext cx="808286" cy="858958"/>
          </a:xfrm>
          <a:prstGeom prst="irregularSeal1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32-Point Star 10">
            <a:extLst>
              <a:ext uri="{FF2B5EF4-FFF2-40B4-BE49-F238E27FC236}">
                <a16:creationId xmlns:a16="http://schemas.microsoft.com/office/drawing/2014/main" id="{4D157558-267A-42D4-A2B1-3AE8AA5D199C}"/>
              </a:ext>
            </a:extLst>
          </p:cNvPr>
          <p:cNvSpPr/>
          <p:nvPr/>
        </p:nvSpPr>
        <p:spPr>
          <a:xfrm>
            <a:off x="5965711" y="4260998"/>
            <a:ext cx="736938" cy="768835"/>
          </a:xfrm>
          <a:prstGeom prst="star32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D10589-6C5D-43AC-A61D-5C938790671D}"/>
              </a:ext>
            </a:extLst>
          </p:cNvPr>
          <p:cNvCxnSpPr>
            <a:cxnSpLocks/>
          </p:cNvCxnSpPr>
          <p:nvPr/>
        </p:nvCxnSpPr>
        <p:spPr>
          <a:xfrm>
            <a:off x="285750" y="5162167"/>
            <a:ext cx="854710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C498385-AE84-4DEB-BF8B-7D632F58BAD7}"/>
              </a:ext>
            </a:extLst>
          </p:cNvPr>
          <p:cNvSpPr txBox="1"/>
          <p:nvPr/>
        </p:nvSpPr>
        <p:spPr>
          <a:xfrm>
            <a:off x="3386862" y="5164442"/>
            <a:ext cx="3606102" cy="3809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/>
              <a:t>ORR under null: 10%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AEBA762B-9915-4D51-8534-73A421A5884E}"/>
              </a:ext>
            </a:extLst>
          </p:cNvPr>
          <p:cNvSpPr/>
          <p:nvPr/>
        </p:nvSpPr>
        <p:spPr>
          <a:xfrm>
            <a:off x="915454" y="3782627"/>
            <a:ext cx="808286" cy="137726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3EF9B3-5461-4DA7-A48B-0E79BF7ECF2D}"/>
              </a:ext>
            </a:extLst>
          </p:cNvPr>
          <p:cNvSpPr txBox="1"/>
          <p:nvPr/>
        </p:nvSpPr>
        <p:spPr>
          <a:xfrm>
            <a:off x="190500" y="4374199"/>
            <a:ext cx="724954" cy="4449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/>
              <a:t>P=0.033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A856E740-2E85-4B91-8DCC-D7196080B2BF}"/>
              </a:ext>
            </a:extLst>
          </p:cNvPr>
          <p:cNvSpPr/>
          <p:nvPr/>
        </p:nvSpPr>
        <p:spPr>
          <a:xfrm>
            <a:off x="4091009" y="3962316"/>
            <a:ext cx="736938" cy="11975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94E68C-ADD0-4396-B015-9C4FA09D01D0}"/>
              </a:ext>
            </a:extLst>
          </p:cNvPr>
          <p:cNvSpPr txBox="1"/>
          <p:nvPr/>
        </p:nvSpPr>
        <p:spPr>
          <a:xfrm>
            <a:off x="3366055" y="4427612"/>
            <a:ext cx="724954" cy="44490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/>
              <a:t>P=0.098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DBF97B34-F9BA-49A2-9537-8532454A7A25}"/>
              </a:ext>
            </a:extLst>
          </p:cNvPr>
          <p:cNvSpPr/>
          <p:nvPr/>
        </p:nvSpPr>
        <p:spPr>
          <a:xfrm>
            <a:off x="2400211" y="4299923"/>
            <a:ext cx="808286" cy="8346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2E902C-185B-4AA4-90C2-15ACD8CF29BF}"/>
              </a:ext>
            </a:extLst>
          </p:cNvPr>
          <p:cNvSpPr txBox="1"/>
          <p:nvPr/>
        </p:nvSpPr>
        <p:spPr>
          <a:xfrm>
            <a:off x="1685551" y="4627875"/>
            <a:ext cx="724954" cy="2696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dirty="0"/>
              <a:t>P=0.24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37A2B5-78D1-4AE4-8174-2B6DF1E6F8C4}"/>
              </a:ext>
            </a:extLst>
          </p:cNvPr>
          <p:cNvSpPr txBox="1"/>
          <p:nvPr/>
        </p:nvSpPr>
        <p:spPr>
          <a:xfrm>
            <a:off x="7587053" y="5460310"/>
            <a:ext cx="339410" cy="222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i="1" dirty="0"/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956B1B-8C64-4F73-A020-E2AFB4CDC333}"/>
              </a:ext>
            </a:extLst>
          </p:cNvPr>
          <p:cNvSpPr txBox="1"/>
          <p:nvPr/>
        </p:nvSpPr>
        <p:spPr>
          <a:xfrm>
            <a:off x="5694223" y="4516524"/>
            <a:ext cx="339410" cy="222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i="1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304A7B-8B9E-442D-AE2A-2B980612EF84}"/>
              </a:ext>
            </a:extLst>
          </p:cNvPr>
          <p:cNvSpPr txBox="1"/>
          <p:nvPr/>
        </p:nvSpPr>
        <p:spPr>
          <a:xfrm>
            <a:off x="2567964" y="3932397"/>
            <a:ext cx="339410" cy="222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i="1" dirty="0"/>
              <a:t>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1B97BF-2758-400C-A216-151C98C0685B}"/>
              </a:ext>
            </a:extLst>
          </p:cNvPr>
          <p:cNvSpPr txBox="1"/>
          <p:nvPr/>
        </p:nvSpPr>
        <p:spPr>
          <a:xfrm>
            <a:off x="4342025" y="3456733"/>
            <a:ext cx="339410" cy="222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i="1" dirty="0"/>
              <a:t>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907883-F276-4A60-9C28-37E7F9AB1C4F}"/>
              </a:ext>
            </a:extLst>
          </p:cNvPr>
          <p:cNvSpPr txBox="1"/>
          <p:nvPr/>
        </p:nvSpPr>
        <p:spPr>
          <a:xfrm>
            <a:off x="968743" y="3320743"/>
            <a:ext cx="339410" cy="22270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865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6" grpId="0" animBg="1"/>
      <p:bldP spid="17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EA0F-3932-4F55-A68A-B443EC7D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Ad-hoc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3D2CC-0622-4633-A82B-0F5B10BB3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0033"/>
            <a:ext cx="8229600" cy="4791075"/>
          </a:xfrm>
        </p:spPr>
        <p:txBody>
          <a:bodyPr/>
          <a:lstStyle/>
          <a:p>
            <a:r>
              <a:rPr lang="en-US" i="1" dirty="0"/>
              <a:t>Clinical director 1: </a:t>
            </a:r>
            <a:r>
              <a:rPr lang="en-US" dirty="0"/>
              <a:t>Look at the 3 top ones! The drug is working!!</a:t>
            </a:r>
          </a:p>
          <a:p>
            <a:r>
              <a:rPr lang="en-US" i="1" dirty="0"/>
              <a:t>Clinical director 2: </a:t>
            </a:r>
            <a:r>
              <a:rPr lang="en-US" dirty="0"/>
              <a:t>This is cherry-picking.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C3609-D445-4BD8-8CB9-B7AB5A71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12-Point Star 21">
            <a:extLst>
              <a:ext uri="{FF2B5EF4-FFF2-40B4-BE49-F238E27FC236}">
                <a16:creationId xmlns:a16="http://schemas.microsoft.com/office/drawing/2014/main" id="{88BF698C-5B2D-45A2-8E51-E8F0A2222182}"/>
              </a:ext>
            </a:extLst>
          </p:cNvPr>
          <p:cNvSpPr/>
          <p:nvPr/>
        </p:nvSpPr>
        <p:spPr>
          <a:xfrm>
            <a:off x="1278037" y="3083710"/>
            <a:ext cx="790150" cy="771114"/>
          </a:xfrm>
          <a:prstGeom prst="star12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6" name="8-Point Star 22">
            <a:extLst>
              <a:ext uri="{FF2B5EF4-FFF2-40B4-BE49-F238E27FC236}">
                <a16:creationId xmlns:a16="http://schemas.microsoft.com/office/drawing/2014/main" id="{5B48FC9C-6097-4C46-B487-A494C62A8229}"/>
              </a:ext>
            </a:extLst>
          </p:cNvPr>
          <p:cNvSpPr/>
          <p:nvPr/>
        </p:nvSpPr>
        <p:spPr>
          <a:xfrm>
            <a:off x="4559300" y="3268681"/>
            <a:ext cx="630613" cy="771114"/>
          </a:xfrm>
          <a:prstGeom prst="star8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7" name="Explosion 2 19">
            <a:extLst>
              <a:ext uri="{FF2B5EF4-FFF2-40B4-BE49-F238E27FC236}">
                <a16:creationId xmlns:a16="http://schemas.microsoft.com/office/drawing/2014/main" id="{8C6FA74D-422A-4BA5-95B7-A70C09A6C275}"/>
              </a:ext>
            </a:extLst>
          </p:cNvPr>
          <p:cNvSpPr/>
          <p:nvPr/>
        </p:nvSpPr>
        <p:spPr>
          <a:xfrm>
            <a:off x="2847143" y="3611741"/>
            <a:ext cx="715926" cy="834655"/>
          </a:xfrm>
          <a:prstGeom prst="irregularSeal2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8" name="Explosion 1 7">
            <a:extLst>
              <a:ext uri="{FF2B5EF4-FFF2-40B4-BE49-F238E27FC236}">
                <a16:creationId xmlns:a16="http://schemas.microsoft.com/office/drawing/2014/main" id="{864F9ED1-91E0-4549-9D2A-D727BA47CAEF}"/>
              </a:ext>
            </a:extLst>
          </p:cNvPr>
          <p:cNvSpPr/>
          <p:nvPr/>
        </p:nvSpPr>
        <p:spPr>
          <a:xfrm>
            <a:off x="7768762" y="5188154"/>
            <a:ext cx="808286" cy="858958"/>
          </a:xfrm>
          <a:prstGeom prst="irregularSeal1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9" name="32-Point Star 10">
            <a:extLst>
              <a:ext uri="{FF2B5EF4-FFF2-40B4-BE49-F238E27FC236}">
                <a16:creationId xmlns:a16="http://schemas.microsoft.com/office/drawing/2014/main" id="{4D157558-267A-42D4-A2B1-3AE8AA5D199C}"/>
              </a:ext>
            </a:extLst>
          </p:cNvPr>
          <p:cNvSpPr/>
          <p:nvPr/>
        </p:nvSpPr>
        <p:spPr>
          <a:xfrm>
            <a:off x="5965711" y="4333195"/>
            <a:ext cx="736938" cy="768835"/>
          </a:xfrm>
          <a:prstGeom prst="star32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3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D10589-6C5D-43AC-A61D-5C938790671D}"/>
              </a:ext>
            </a:extLst>
          </p:cNvPr>
          <p:cNvCxnSpPr>
            <a:cxnSpLocks/>
          </p:cNvCxnSpPr>
          <p:nvPr/>
        </p:nvCxnSpPr>
        <p:spPr>
          <a:xfrm>
            <a:off x="285750" y="5234364"/>
            <a:ext cx="8547100" cy="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C498385-AE84-4DEB-BF8B-7D632F58BAD7}"/>
              </a:ext>
            </a:extLst>
          </p:cNvPr>
          <p:cNvSpPr txBox="1"/>
          <p:nvPr/>
        </p:nvSpPr>
        <p:spPr>
          <a:xfrm>
            <a:off x="3386862" y="5259744"/>
            <a:ext cx="3606102" cy="3809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/>
              <a:t>ORR under null: 10%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9B0D643-3350-464B-9195-9A74FB598C00}"/>
              </a:ext>
            </a:extLst>
          </p:cNvPr>
          <p:cNvSpPr/>
          <p:nvPr/>
        </p:nvSpPr>
        <p:spPr>
          <a:xfrm>
            <a:off x="457200" y="2880921"/>
            <a:ext cx="5741581" cy="1669297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79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DEA0F-3932-4F55-A68A-B443EC7D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Information Borrowing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3D2CC-0622-4633-A82B-0F5B10BB3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0033"/>
            <a:ext cx="8229600" cy="4791075"/>
          </a:xfrm>
        </p:spPr>
        <p:txBody>
          <a:bodyPr/>
          <a:lstStyle/>
          <a:p>
            <a:r>
              <a:rPr lang="da-DK" dirty="0"/>
              <a:t>Expert statisticians </a:t>
            </a:r>
            <a:r>
              <a:rPr lang="en-US" dirty="0"/>
              <a:t>all assume some form of homogeneity on response rates across tumor cohorts</a:t>
            </a:r>
          </a:p>
          <a:p>
            <a:pPr lvl="1"/>
            <a:r>
              <a:rPr lang="da-DK" dirty="0"/>
              <a:t>Thall et al. 2003, Berry et al. 2013, Simon et al., 2016, Cunanan et al., 2017</a:t>
            </a:r>
            <a:endParaRPr lang="en-US" dirty="0"/>
          </a:p>
          <a:p>
            <a:r>
              <a:rPr lang="en-US" i="1" dirty="0"/>
              <a:t>Clinical director 1</a:t>
            </a:r>
            <a:r>
              <a:rPr lang="en-US" dirty="0"/>
              <a:t>: I like Bayesian, but why does response to an active drug have to be homogeneous?</a:t>
            </a:r>
          </a:p>
          <a:p>
            <a:r>
              <a:rPr lang="en-US" i="1" dirty="0"/>
              <a:t>Clinical director 2</a:t>
            </a:r>
            <a:r>
              <a:rPr lang="en-US" dirty="0"/>
              <a:t>: It is too complicated for me. Can’t you just tell me how to cherry-pick properly?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C3609-D445-4BD8-8CB9-B7AB5A710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37074" y="6517758"/>
            <a:ext cx="457200" cy="425303"/>
          </a:xfrm>
        </p:spPr>
        <p:txBody>
          <a:bodyPr/>
          <a:lstStyle/>
          <a:p>
            <a:fld id="{DA65540D-26A2-458C-81F1-25D42FF068A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03835BDC-0B15-1748-A5D8-A819B7F66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27" y="1406500"/>
            <a:ext cx="4169848" cy="49483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CD4DF1-7997-5741-BDFF-60E0912D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Multiplicity Control for Cherry-picking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921CD-B730-324C-9F2A-896636E6D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14600" y="6289898"/>
            <a:ext cx="457200" cy="274320"/>
          </a:xfrm>
        </p:spPr>
        <p:txBody>
          <a:bodyPr/>
          <a:lstStyle/>
          <a:p>
            <a:fld id="{DA65540D-26A2-458C-81F1-25D42FF068A2}" type="slidenum">
              <a:rPr lang="en-US" smtClean="0"/>
              <a:t>8</a:t>
            </a:fld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D288CEB-9F4F-D747-9A20-9918AE3B11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155" y="2680495"/>
            <a:ext cx="457200" cy="399393"/>
          </a:xfrm>
          <a:prstGeom prst="rect">
            <a:avLst/>
          </a:prstGeom>
        </p:spPr>
      </p:pic>
      <p:pic>
        <p:nvPicPr>
          <p:cNvPr id="26" name="Picture 25" descr="A picture containing pool ball&#10;&#10;Description automatically generated">
            <a:extLst>
              <a:ext uri="{FF2B5EF4-FFF2-40B4-BE49-F238E27FC236}">
                <a16:creationId xmlns:a16="http://schemas.microsoft.com/office/drawing/2014/main" id="{FC4EE4AF-431B-3144-8896-27B5B81C5B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0479" y="1757455"/>
            <a:ext cx="457200" cy="3993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C5EC1F1-7FA3-EB4A-9D8E-CBDFE7703C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788" y="2732961"/>
            <a:ext cx="457200" cy="39939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D192835-93BB-2743-A679-91BC387C18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671" y="2411488"/>
            <a:ext cx="457200" cy="399393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47B7AE7-3948-D94A-8FC3-ABAC940474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114" y="2042505"/>
            <a:ext cx="337078" cy="29445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E7867DC-AC3F-224C-9BAC-EEB707716E3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65" y="3362299"/>
            <a:ext cx="337078" cy="294459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FC3E75D-9506-8247-81A8-3680748B95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6" y="2932658"/>
            <a:ext cx="337078" cy="29445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E876875-14E6-374E-9ED4-FE023744564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710" y="3098683"/>
            <a:ext cx="337078" cy="29445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41CC854-9163-B943-8377-F7227528FB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942" y="1874930"/>
            <a:ext cx="337078" cy="294459"/>
          </a:xfrm>
          <a:prstGeom prst="rect">
            <a:avLst/>
          </a:prstGeom>
        </p:spPr>
      </p:pic>
      <p:pic>
        <p:nvPicPr>
          <p:cNvPr id="34" name="Picture 33" descr="A picture containing pool ball&#10;&#10;Description automatically generated">
            <a:extLst>
              <a:ext uri="{FF2B5EF4-FFF2-40B4-BE49-F238E27FC236}">
                <a16:creationId xmlns:a16="http://schemas.microsoft.com/office/drawing/2014/main" id="{57A8535B-2AD9-BB4A-9A3C-31CA33836A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602" y="3456160"/>
            <a:ext cx="457200" cy="399393"/>
          </a:xfrm>
          <a:prstGeom prst="rect">
            <a:avLst/>
          </a:prstGeom>
        </p:spPr>
      </p:pic>
      <p:pic>
        <p:nvPicPr>
          <p:cNvPr id="35" name="Picture 34" descr="A picture containing pool ball&#10;&#10;Description automatically generated">
            <a:extLst>
              <a:ext uri="{FF2B5EF4-FFF2-40B4-BE49-F238E27FC236}">
                <a16:creationId xmlns:a16="http://schemas.microsoft.com/office/drawing/2014/main" id="{3319E47A-3982-AB47-9C08-1DC32079FF4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361" y="2596496"/>
            <a:ext cx="345427" cy="301752"/>
          </a:xfrm>
          <a:prstGeom prst="rect">
            <a:avLst/>
          </a:prstGeom>
        </p:spPr>
      </p:pic>
      <p:pic>
        <p:nvPicPr>
          <p:cNvPr id="36" name="Picture 35" descr="A picture containing pool ball&#10;&#10;Description automatically generated">
            <a:extLst>
              <a:ext uri="{FF2B5EF4-FFF2-40B4-BE49-F238E27FC236}">
                <a16:creationId xmlns:a16="http://schemas.microsoft.com/office/drawing/2014/main" id="{30483696-469D-054A-B08E-658FEA4B86F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977" y="2376064"/>
            <a:ext cx="345427" cy="301752"/>
          </a:xfrm>
          <a:prstGeom prst="rect">
            <a:avLst/>
          </a:prstGeom>
        </p:spPr>
      </p:pic>
      <p:pic>
        <p:nvPicPr>
          <p:cNvPr id="37" name="Picture 36" descr="A picture containing pool ball&#10;&#10;Description automatically generated">
            <a:extLst>
              <a:ext uri="{FF2B5EF4-FFF2-40B4-BE49-F238E27FC236}">
                <a16:creationId xmlns:a16="http://schemas.microsoft.com/office/drawing/2014/main" id="{F114DDA2-8BD4-9F42-AA89-B72B4E5CAEE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679" y="3300816"/>
            <a:ext cx="345427" cy="3017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B2C0EA-AE7B-4AAC-B803-039EDA0DDC60}"/>
              </a:ext>
            </a:extLst>
          </p:cNvPr>
          <p:cNvSpPr/>
          <p:nvPr/>
        </p:nvSpPr>
        <p:spPr>
          <a:xfrm>
            <a:off x="5135524" y="1818917"/>
            <a:ext cx="396671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41148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Chen C, Li N, Yuan S,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Antonijevic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Z,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Kalamegham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R, Beckman RA. Statistical design and considerations of a Phase 3 basket trial for simultaneous investigation of multiple tumor types in one study.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Statistics in Biopharmaceutical Research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2016; 8 (3): 248-257.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D76244-2184-439B-B35F-483202D84A10}"/>
              </a:ext>
            </a:extLst>
          </p:cNvPr>
          <p:cNvSpPr/>
          <p:nvPr/>
        </p:nvSpPr>
        <p:spPr>
          <a:xfrm>
            <a:off x="5135524" y="3260075"/>
            <a:ext cx="40084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1400" dirty="0">
                <a:latin typeface="Times New Roman" panose="02020603050405020304" pitchFamily="18" charset="0"/>
              </a:rPr>
              <a:t>Zhou H, Liu F, Wu C, Rubin EH, Giranda VL, Chen C. Optimal Two-stage Designs for Exploratory Basket Trials, submitted.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46368-113F-45AD-A9F7-AEFD1BBF5CD4}"/>
              </a:ext>
            </a:extLst>
          </p:cNvPr>
          <p:cNvSpPr/>
          <p:nvPr/>
        </p:nvSpPr>
        <p:spPr>
          <a:xfrm>
            <a:off x="5135523" y="4352709"/>
            <a:ext cx="40084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</a:rPr>
              <a:t>Wu C, Liu F, Zhou H, Rubin EH, Giranda VL, Chen C. Optimal Design and Analysis of Efficacy Expansion in Phase I Oncology Trials, to be submitted.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F547C8A-EA95-44A8-B2D9-A3F31F53D0D2}"/>
              </a:ext>
            </a:extLst>
          </p:cNvPr>
          <p:cNvSpPr/>
          <p:nvPr/>
        </p:nvSpPr>
        <p:spPr>
          <a:xfrm>
            <a:off x="5135523" y="5472951"/>
            <a:ext cx="40084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</a:rPr>
              <a:t>Chen C, Zhou H, Li W, Beckman RA. How Many </a:t>
            </a:r>
            <a:r>
              <a:rPr lang="en-US" sz="1400" dirty="0" err="1">
                <a:latin typeface="Times New Roman" panose="02020603050405020304" pitchFamily="18" charset="0"/>
              </a:rPr>
              <a:t>Substudies</a:t>
            </a:r>
            <a:r>
              <a:rPr lang="en-US" sz="1400" dirty="0">
                <a:latin typeface="Times New Roman" panose="02020603050405020304" pitchFamily="18" charset="0"/>
              </a:rPr>
              <a:t> Should be Included in a Master Protocol? to be submitted.</a:t>
            </a:r>
          </a:p>
        </p:txBody>
      </p:sp>
    </p:spTree>
    <p:extLst>
      <p:ext uri="{BB962C8B-B14F-4D97-AF65-F5344CB8AC3E}">
        <p14:creationId xmlns:p14="http://schemas.microsoft.com/office/powerpoint/2010/main" val="251911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0.01337 0.178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7" y="8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BB96F-F1FB-49C4-AB8D-A2994BF5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Basket Designs with Cherry-picking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B38E6-CEC6-45FC-B72E-F14F9BC85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Prune inactive ones and pool active ones in the pooled analysis (</a:t>
            </a:r>
            <a:r>
              <a:rPr lang="en-US" b="1" i="1" dirty="0"/>
              <a:t>pruning and pooling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Type I error is controlled at target level under global null</a:t>
            </a:r>
          </a:p>
          <a:p>
            <a:r>
              <a:rPr lang="en-US" dirty="0"/>
              <a:t>Type II error is calculated under a non-informative prior for number of active tumors (i.e., uniform distribution)</a:t>
            </a:r>
          </a:p>
          <a:p>
            <a:pPr lvl="1"/>
            <a:r>
              <a:rPr lang="en-US" dirty="0"/>
              <a:t>Design parameters can be obtained similarly when an informative prior is available  </a:t>
            </a:r>
          </a:p>
          <a:p>
            <a:r>
              <a:rPr lang="en-US" dirty="0"/>
              <a:t>Don’t rely on homogeneous assumption for analysis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91139-5387-4EFC-8437-A2092CC51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5540D-26A2-458C-81F1-25D42FF068A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6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-line-head-mixed-MRK">
  <a:themeElements>
    <a:clrScheme name="Merck">
      <a:dk1>
        <a:srgbClr val="000000"/>
      </a:dk1>
      <a:lt1>
        <a:srgbClr val="FFFFFF"/>
      </a:lt1>
      <a:dk2>
        <a:srgbClr val="36424A"/>
      </a:dk2>
      <a:lt2>
        <a:srgbClr val="BFBFBF"/>
      </a:lt2>
      <a:accent1>
        <a:srgbClr val="00877C"/>
      </a:accent1>
      <a:accent2>
        <a:srgbClr val="8CC7BA"/>
      </a:accent2>
      <a:accent3>
        <a:srgbClr val="94A545"/>
      </a:accent3>
      <a:accent4>
        <a:srgbClr val="F4DC05"/>
      </a:accent4>
      <a:accent5>
        <a:srgbClr val="7A003C"/>
      </a:accent5>
      <a:accent6>
        <a:srgbClr val="F79646"/>
      </a:accent6>
      <a:hlink>
        <a:srgbClr val="00877C"/>
      </a:hlink>
      <a:folHlink>
        <a:srgbClr val="8CC7BA"/>
      </a:folHlink>
    </a:clrScheme>
    <a:fontScheme name="Merck A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/>
        </a:defPPr>
      </a:lstStyle>
    </a:txDef>
  </a:objectDefaults>
  <a:extraClrSchemeLst/>
</a:theme>
</file>

<file path=ppt/theme/theme2.xml><?xml version="1.0" encoding="utf-8"?>
<a:theme xmlns:a="http://schemas.openxmlformats.org/drawingml/2006/main" name="1-line head">
  <a:themeElements>
    <a:clrScheme name="Merck">
      <a:dk1>
        <a:srgbClr val="000000"/>
      </a:dk1>
      <a:lt1>
        <a:srgbClr val="FFFFFF"/>
      </a:lt1>
      <a:dk2>
        <a:srgbClr val="36424A"/>
      </a:dk2>
      <a:lt2>
        <a:srgbClr val="BFBFBF"/>
      </a:lt2>
      <a:accent1>
        <a:srgbClr val="00877C"/>
      </a:accent1>
      <a:accent2>
        <a:srgbClr val="8CC7BA"/>
      </a:accent2>
      <a:accent3>
        <a:srgbClr val="94A545"/>
      </a:accent3>
      <a:accent4>
        <a:srgbClr val="F4DC05"/>
      </a:accent4>
      <a:accent5>
        <a:srgbClr val="7A003C"/>
      </a:accent5>
      <a:accent6>
        <a:srgbClr val="F79646"/>
      </a:accent6>
      <a:hlink>
        <a:srgbClr val="00877C"/>
      </a:hlink>
      <a:folHlink>
        <a:srgbClr val="8CC7BA"/>
      </a:folHlink>
    </a:clrScheme>
    <a:fontScheme name="Merck A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ree Line Titles">
  <a:themeElements>
    <a:clrScheme name="Merck">
      <a:dk1>
        <a:srgbClr val="000000"/>
      </a:dk1>
      <a:lt1>
        <a:srgbClr val="FFFFFF"/>
      </a:lt1>
      <a:dk2>
        <a:srgbClr val="36424A"/>
      </a:dk2>
      <a:lt2>
        <a:srgbClr val="BFBFBF"/>
      </a:lt2>
      <a:accent1>
        <a:srgbClr val="00877C"/>
      </a:accent1>
      <a:accent2>
        <a:srgbClr val="8CC7BA"/>
      </a:accent2>
      <a:accent3>
        <a:srgbClr val="94A545"/>
      </a:accent3>
      <a:accent4>
        <a:srgbClr val="F4DC05"/>
      </a:accent4>
      <a:accent5>
        <a:srgbClr val="7A003C"/>
      </a:accent5>
      <a:accent6>
        <a:srgbClr val="F79646"/>
      </a:accent6>
      <a:hlink>
        <a:srgbClr val="00877C"/>
      </a:hlink>
      <a:folHlink>
        <a:srgbClr val="8CC7BA"/>
      </a:folHlink>
    </a:clrScheme>
    <a:fontScheme name="Merck A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a10f9ac0-5937-4b4f-b459-96aedd9ed2c5" origin="userSelected">
  <element uid="9920fcc9-9f43-4d43-9e3e-b98a219cfd55" value=""/>
</sisl>
</file>

<file path=customXml/itemProps1.xml><?xml version="1.0" encoding="utf-8"?>
<ds:datastoreItem xmlns:ds="http://schemas.openxmlformats.org/officeDocument/2006/customXml" ds:itemID="{F389B94D-AE70-4E73-8014-775242532FC2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2-line-head-mixed-MRK</Template>
  <TotalTime>13951</TotalTime>
  <Words>1253</Words>
  <Application>Microsoft Office PowerPoint</Application>
  <PresentationFormat>On-screen Show (4:3)</PresentationFormat>
  <Paragraphs>257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Times New Roman</vt:lpstr>
      <vt:lpstr>Wingdings</vt:lpstr>
      <vt:lpstr>2-line-head-mixed-MRK</vt:lpstr>
      <vt:lpstr>1-line head</vt:lpstr>
      <vt:lpstr>Three Line Titles</vt:lpstr>
      <vt:lpstr>Optimal Basket Designs for Efficacy Screening with Cherry-Picking </vt:lpstr>
      <vt:lpstr>Explosive Oncology Trials</vt:lpstr>
      <vt:lpstr>Efficacy Screening</vt:lpstr>
      <vt:lpstr>Hypothetical Outcome of a Simple Basket Trial</vt:lpstr>
      <vt:lpstr>Independent Evaluation</vt:lpstr>
      <vt:lpstr>Ad-hoc Assessment</vt:lpstr>
      <vt:lpstr>Bayesian Information Borrowing</vt:lpstr>
      <vt:lpstr>Multiplicity Control for Cherry-picking</vt:lpstr>
      <vt:lpstr>Basket Designs with Cherry-picking</vt:lpstr>
      <vt:lpstr>Fit-for-purpose</vt:lpstr>
      <vt:lpstr>A One-stage Design Example with Same Null/Alternative Hypotheses</vt:lpstr>
      <vt:lpstr>Positive Outcomes in the Hypothetical Trial </vt:lpstr>
      <vt:lpstr>A One-stage Design Example with Heterogenous Null/Alternative Hypotheses</vt:lpstr>
      <vt:lpstr>  Design of the Hypothetical Trial</vt:lpstr>
      <vt:lpstr>  Examples of A Positive Outcome</vt:lpstr>
      <vt:lpstr>Two-stage Optimal Basket Designs</vt:lpstr>
      <vt:lpstr>Two-stage Design Under Fixed Sample Size</vt:lpstr>
      <vt:lpstr>Comments</vt:lpstr>
      <vt:lpstr>PowerPoint Presentation</vt:lpstr>
    </vt:vector>
  </TitlesOfParts>
  <Company>Merck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birds can be killed with one stone? The KEYNOTE-001 experience</dc:title>
  <dc:creator>Sue Wilks 215-993-5114</dc:creator>
  <cp:lastModifiedBy>Chen, Cong</cp:lastModifiedBy>
  <cp:revision>1503</cp:revision>
  <cp:lastPrinted>2018-07-20T19:28:00Z</cp:lastPrinted>
  <dcterms:created xsi:type="dcterms:W3CDTF">2016-04-22T18:17:43Z</dcterms:created>
  <dcterms:modified xsi:type="dcterms:W3CDTF">2019-04-15T14:59:20Z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3d989c69-2944-410a-bce3-c5b87a392f8d</vt:lpwstr>
  </property>
  <property fmtid="{D5CDD505-2E9C-101B-9397-08002B2CF9AE}" pid="3" name="bjSaver">
    <vt:lpwstr>VgsPqrcyzp5ObqWfDLL5MnNZiN+ukWPN</vt:lpwstr>
  </property>
  <property fmtid="{D5CDD505-2E9C-101B-9397-08002B2CF9AE}" pid="4" name="_NewReviewCycle">
    <vt:lpwstr/>
  </property>
  <property fmtid="{D5CDD505-2E9C-101B-9397-08002B2CF9AE}" pid="5" name="bjDocumentSecurityLabel">
    <vt:lpwstr>Not Classified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policy="a10f9ac0-5937-4b4f-b459-96aedd9ed2c5" origin="userSelected" xmlns="http://www.boldonj</vt:lpwstr>
  </property>
  <property fmtid="{D5CDD505-2E9C-101B-9397-08002B2CF9AE}" pid="7" name="bjDocumentLabelXML-0">
    <vt:lpwstr>ames.com/2008/01/sie/internal/label"&gt;&lt;element uid="9920fcc9-9f43-4d43-9e3e-b98a219cfd55" value="" /&gt;&lt;/sisl&gt;</vt:lpwstr>
  </property>
</Properties>
</file>