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846" r:id="rId2"/>
  </p:sldMasterIdLst>
  <p:notesMasterIdLst>
    <p:notesMasterId r:id="rId25"/>
  </p:notesMasterIdLst>
  <p:handoutMasterIdLst>
    <p:handoutMasterId r:id="rId26"/>
  </p:handoutMasterIdLst>
  <p:sldIdLst>
    <p:sldId id="1233" r:id="rId3"/>
    <p:sldId id="1238" r:id="rId4"/>
    <p:sldId id="1199" r:id="rId5"/>
    <p:sldId id="1246" r:id="rId6"/>
    <p:sldId id="1202" r:id="rId7"/>
    <p:sldId id="1243" r:id="rId8"/>
    <p:sldId id="1112" r:id="rId9"/>
    <p:sldId id="1119" r:id="rId10"/>
    <p:sldId id="1120" r:id="rId11"/>
    <p:sldId id="1179" r:id="rId12"/>
    <p:sldId id="1161" r:id="rId13"/>
    <p:sldId id="1160" r:id="rId14"/>
    <p:sldId id="1237" r:id="rId15"/>
    <p:sldId id="1244" r:id="rId16"/>
    <p:sldId id="1239" r:id="rId17"/>
    <p:sldId id="1247" r:id="rId18"/>
    <p:sldId id="1240" r:id="rId19"/>
    <p:sldId id="1241" r:id="rId20"/>
    <p:sldId id="1180" r:id="rId21"/>
    <p:sldId id="1242" r:id="rId22"/>
    <p:sldId id="1245" r:id="rId23"/>
    <p:sldId id="1171" r:id="rId24"/>
  </p:sldIdLst>
  <p:sldSz cx="9144000" cy="6858000" type="screen4x3"/>
  <p:notesSz cx="7010400" cy="92233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3">
          <p15:clr>
            <a:srgbClr val="A4A3A4"/>
          </p15:clr>
        </p15:guide>
        <p15:guide id="2" orient="horz" pos="3385">
          <p15:clr>
            <a:srgbClr val="A4A3A4"/>
          </p15:clr>
        </p15:guide>
        <p15:guide id="3" pos="22">
          <p15:clr>
            <a:srgbClr val="A4A3A4"/>
          </p15:clr>
        </p15:guide>
        <p15:guide id="4" pos="5396">
          <p15:clr>
            <a:srgbClr val="A4A3A4"/>
          </p15:clr>
        </p15:guide>
        <p15:guide id="5" pos="4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spitel, Marie R&amp;D/FR" initials="HMR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A36A"/>
    <a:srgbClr val="000000"/>
    <a:srgbClr val="041CCC"/>
    <a:srgbClr val="B5FE98"/>
    <a:srgbClr val="91FE66"/>
    <a:srgbClr val="331EB2"/>
    <a:srgbClr val="009900"/>
    <a:srgbClr val="D2C19A"/>
    <a:srgbClr val="BDFD67"/>
    <a:srgbClr val="DBFF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3C798-A05C-43D9-AC52-377D1706DBB6}" v="3641" dt="2019-04-28T12:16:03.1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8" autoAdjust="0"/>
    <p:restoredTop sz="96884" autoAdjust="0"/>
  </p:normalViewPr>
  <p:slideViewPr>
    <p:cSldViewPr>
      <p:cViewPr varScale="1">
        <p:scale>
          <a:sx n="63" d="100"/>
          <a:sy n="63" d="100"/>
        </p:scale>
        <p:origin x="1352" y="64"/>
      </p:cViewPr>
      <p:guideLst>
        <p:guide orient="horz" pos="393"/>
        <p:guide orient="horz" pos="3385"/>
        <p:guide pos="22"/>
        <p:guide pos="5396"/>
        <p:guide pos="4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17462"/>
    </p:cViewPr>
  </p:sorterViewPr>
  <p:notesViewPr>
    <p:cSldViewPr>
      <p:cViewPr varScale="1">
        <p:scale>
          <a:sx n="51" d="100"/>
          <a:sy n="51" d="100"/>
        </p:scale>
        <p:origin x="-2406" y="-108"/>
      </p:cViewPr>
      <p:guideLst>
        <p:guide orient="horz" pos="2905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n, Zhenming" userId="35fa1b9a-a376-42cd-bbb8-b4e190760665" providerId="ADAL" clId="{5335513D-D742-4E29-9FB3-195C61D2AD6C}"/>
    <pc:docChg chg="undo custSel addSld delSld modSld sldOrd">
      <pc:chgData name="Shun, Zhenming" userId="35fa1b9a-a376-42cd-bbb8-b4e190760665" providerId="ADAL" clId="{5335513D-D742-4E29-9FB3-195C61D2AD6C}" dt="2019-04-27T13:56:02.502" v="3595" actId="1035"/>
      <pc:docMkLst>
        <pc:docMk/>
      </pc:docMkLst>
      <pc:sldChg chg="modSp">
        <pc:chgData name="Shun, Zhenming" userId="35fa1b9a-a376-42cd-bbb8-b4e190760665" providerId="ADAL" clId="{5335513D-D742-4E29-9FB3-195C61D2AD6C}" dt="2019-04-26T18:57:49.367" v="141" actId="1037"/>
        <pc:sldMkLst>
          <pc:docMk/>
          <pc:sldMk cId="4199176769" sldId="1161"/>
        </pc:sldMkLst>
        <pc:spChg chg="mod">
          <ac:chgData name="Shun, Zhenming" userId="35fa1b9a-a376-42cd-bbb8-b4e190760665" providerId="ADAL" clId="{5335513D-D742-4E29-9FB3-195C61D2AD6C}" dt="2019-04-26T18:57:49.367" v="141" actId="1037"/>
          <ac:spMkLst>
            <pc:docMk/>
            <pc:sldMk cId="4199176769" sldId="1161"/>
            <ac:spMk id="11" creationId="{00000000-0000-0000-0000-000000000000}"/>
          </ac:spMkLst>
        </pc:spChg>
        <pc:graphicFrameChg chg="mod">
          <ac:chgData name="Shun, Zhenming" userId="35fa1b9a-a376-42cd-bbb8-b4e190760665" providerId="ADAL" clId="{5335513D-D742-4E29-9FB3-195C61D2AD6C}" dt="2019-04-26T18:57:45.979" v="140"/>
          <ac:graphicFrameMkLst>
            <pc:docMk/>
            <pc:sldMk cId="4199176769" sldId="1161"/>
            <ac:graphicFrameMk id="7" creationId="{00000000-0000-0000-0000-000000000000}"/>
          </ac:graphicFrameMkLst>
        </pc:graphicFrameChg>
      </pc:sldChg>
      <pc:sldChg chg="modSp">
        <pc:chgData name="Shun, Zhenming" userId="35fa1b9a-a376-42cd-bbb8-b4e190760665" providerId="ADAL" clId="{5335513D-D742-4E29-9FB3-195C61D2AD6C}" dt="2019-04-27T12:41:18.148" v="3196" actId="6549"/>
        <pc:sldMkLst>
          <pc:docMk/>
          <pc:sldMk cId="3550979245" sldId="1171"/>
        </pc:sldMkLst>
        <pc:spChg chg="mod">
          <ac:chgData name="Shun, Zhenming" userId="35fa1b9a-a376-42cd-bbb8-b4e190760665" providerId="ADAL" clId="{5335513D-D742-4E29-9FB3-195C61D2AD6C}" dt="2019-04-27T12:41:18.148" v="3196" actId="6549"/>
          <ac:spMkLst>
            <pc:docMk/>
            <pc:sldMk cId="3550979245" sldId="1171"/>
            <ac:spMk id="3" creationId="{00000000-0000-0000-0000-000000000000}"/>
          </ac:spMkLst>
        </pc:spChg>
      </pc:sldChg>
      <pc:sldChg chg="modSp ord">
        <pc:chgData name="Shun, Zhenming" userId="35fa1b9a-a376-42cd-bbb8-b4e190760665" providerId="ADAL" clId="{5335513D-D742-4E29-9FB3-195C61D2AD6C}" dt="2019-04-27T13:52:00.362" v="3571" actId="20577"/>
        <pc:sldMkLst>
          <pc:docMk/>
          <pc:sldMk cId="2285731416" sldId="1180"/>
        </pc:sldMkLst>
        <pc:spChg chg="mod">
          <ac:chgData name="Shun, Zhenming" userId="35fa1b9a-a376-42cd-bbb8-b4e190760665" providerId="ADAL" clId="{5335513D-D742-4E29-9FB3-195C61D2AD6C}" dt="2019-04-26T19:22:03.753" v="903" actId="20577"/>
          <ac:spMkLst>
            <pc:docMk/>
            <pc:sldMk cId="2285731416" sldId="1180"/>
            <ac:spMk id="2" creationId="{00000000-0000-0000-0000-000000000000}"/>
          </ac:spMkLst>
        </pc:spChg>
        <pc:spChg chg="mod">
          <ac:chgData name="Shun, Zhenming" userId="35fa1b9a-a376-42cd-bbb8-b4e190760665" providerId="ADAL" clId="{5335513D-D742-4E29-9FB3-195C61D2AD6C}" dt="2019-04-27T13:52:00.362" v="3571" actId="20577"/>
          <ac:spMkLst>
            <pc:docMk/>
            <pc:sldMk cId="2285731416" sldId="1180"/>
            <ac:spMk id="3" creationId="{00000000-0000-0000-0000-000000000000}"/>
          </ac:spMkLst>
        </pc:spChg>
      </pc:sldChg>
      <pc:sldChg chg="addSp delSp modSp">
        <pc:chgData name="Shun, Zhenming" userId="35fa1b9a-a376-42cd-bbb8-b4e190760665" providerId="ADAL" clId="{5335513D-D742-4E29-9FB3-195C61D2AD6C}" dt="2019-04-27T00:57:49.970" v="2445" actId="20577"/>
        <pc:sldMkLst>
          <pc:docMk/>
          <pc:sldMk cId="3462570051" sldId="1199"/>
        </pc:sldMkLst>
        <pc:spChg chg="mod">
          <ac:chgData name="Shun, Zhenming" userId="35fa1b9a-a376-42cd-bbb8-b4e190760665" providerId="ADAL" clId="{5335513D-D742-4E29-9FB3-195C61D2AD6C}" dt="2019-04-27T00:57:49.970" v="2445" actId="20577"/>
          <ac:spMkLst>
            <pc:docMk/>
            <pc:sldMk cId="3462570051" sldId="1199"/>
            <ac:spMk id="5" creationId="{00000000-0000-0000-0000-000000000000}"/>
          </ac:spMkLst>
        </pc:spChg>
        <pc:spChg chg="del mod">
          <ac:chgData name="Shun, Zhenming" userId="35fa1b9a-a376-42cd-bbb8-b4e190760665" providerId="ADAL" clId="{5335513D-D742-4E29-9FB3-195C61D2AD6C}" dt="2019-04-26T19:46:35.608" v="1860" actId="478"/>
          <ac:spMkLst>
            <pc:docMk/>
            <pc:sldMk cId="3462570051" sldId="1199"/>
            <ac:spMk id="6" creationId="{00000000-0000-0000-0000-000000000000}"/>
          </ac:spMkLst>
        </pc:spChg>
        <pc:spChg chg="add del">
          <ac:chgData name="Shun, Zhenming" userId="35fa1b9a-a376-42cd-bbb8-b4e190760665" providerId="ADAL" clId="{5335513D-D742-4E29-9FB3-195C61D2AD6C}" dt="2019-04-26T19:46:02.296" v="1854"/>
          <ac:spMkLst>
            <pc:docMk/>
            <pc:sldMk cId="3462570051" sldId="1199"/>
            <ac:spMk id="7" creationId="{4DB9A0B8-E959-43DE-AE07-D363CD0999C1}"/>
          </ac:spMkLst>
        </pc:spChg>
        <pc:spChg chg="add mod">
          <ac:chgData name="Shun, Zhenming" userId="35fa1b9a-a376-42cd-bbb8-b4e190760665" providerId="ADAL" clId="{5335513D-D742-4E29-9FB3-195C61D2AD6C}" dt="2019-04-27T00:57:39.195" v="2436" actId="403"/>
          <ac:spMkLst>
            <pc:docMk/>
            <pc:sldMk cId="3462570051" sldId="1199"/>
            <ac:spMk id="8" creationId="{FF1DB9CA-2511-47F9-8BCF-8AD7F9F59668}"/>
          </ac:spMkLst>
        </pc:spChg>
      </pc:sldChg>
      <pc:sldChg chg="modSp add del">
        <pc:chgData name="Shun, Zhenming" userId="35fa1b9a-a376-42cd-bbb8-b4e190760665" providerId="ADAL" clId="{5335513D-D742-4E29-9FB3-195C61D2AD6C}" dt="2019-04-27T13:40:50.065" v="3231" actId="404"/>
        <pc:sldMkLst>
          <pc:docMk/>
          <pc:sldMk cId="2532926998" sldId="1202"/>
        </pc:sldMkLst>
        <pc:spChg chg="mod">
          <ac:chgData name="Shun, Zhenming" userId="35fa1b9a-a376-42cd-bbb8-b4e190760665" providerId="ADAL" clId="{5335513D-D742-4E29-9FB3-195C61D2AD6C}" dt="2019-04-27T13:39:35.131" v="3216" actId="20577"/>
          <ac:spMkLst>
            <pc:docMk/>
            <pc:sldMk cId="2532926998" sldId="1202"/>
            <ac:spMk id="2" creationId="{00000000-0000-0000-0000-000000000000}"/>
          </ac:spMkLst>
        </pc:spChg>
        <pc:spChg chg="mod">
          <ac:chgData name="Shun, Zhenming" userId="35fa1b9a-a376-42cd-bbb8-b4e190760665" providerId="ADAL" clId="{5335513D-D742-4E29-9FB3-195C61D2AD6C}" dt="2019-04-27T13:40:50.065" v="3231" actId="404"/>
          <ac:spMkLst>
            <pc:docMk/>
            <pc:sldMk cId="2532926998" sldId="1202"/>
            <ac:spMk id="6" creationId="{00000000-0000-0000-0000-000000000000}"/>
          </ac:spMkLst>
        </pc:spChg>
      </pc:sldChg>
      <pc:sldChg chg="modSp">
        <pc:chgData name="Shun, Zhenming" userId="35fa1b9a-a376-42cd-bbb8-b4e190760665" providerId="ADAL" clId="{5335513D-D742-4E29-9FB3-195C61D2AD6C}" dt="2019-04-27T12:42:04.179" v="3198" actId="20577"/>
        <pc:sldMkLst>
          <pc:docMk/>
          <pc:sldMk cId="1089502599" sldId="1233"/>
        </pc:sldMkLst>
        <pc:spChg chg="mod">
          <ac:chgData name="Shun, Zhenming" userId="35fa1b9a-a376-42cd-bbb8-b4e190760665" providerId="ADAL" clId="{5335513D-D742-4E29-9FB3-195C61D2AD6C}" dt="2019-04-27T12:42:04.179" v="3198" actId="20577"/>
          <ac:spMkLst>
            <pc:docMk/>
            <pc:sldMk cId="1089502599" sldId="1233"/>
            <ac:spMk id="14" creationId="{00000000-0000-0000-0000-000000000000}"/>
          </ac:spMkLst>
        </pc:spChg>
      </pc:sldChg>
      <pc:sldChg chg="modSp add">
        <pc:chgData name="Shun, Zhenming" userId="35fa1b9a-a376-42cd-bbb8-b4e190760665" providerId="ADAL" clId="{5335513D-D742-4E29-9FB3-195C61D2AD6C}" dt="2019-04-27T13:53:59.188" v="3578" actId="313"/>
        <pc:sldMkLst>
          <pc:docMk/>
          <pc:sldMk cId="551156870" sldId="1238"/>
        </pc:sldMkLst>
        <pc:spChg chg="mod">
          <ac:chgData name="Shun, Zhenming" userId="35fa1b9a-a376-42cd-bbb8-b4e190760665" providerId="ADAL" clId="{5335513D-D742-4E29-9FB3-195C61D2AD6C}" dt="2019-04-27T13:53:59.188" v="3578" actId="313"/>
          <ac:spMkLst>
            <pc:docMk/>
            <pc:sldMk cId="551156870" sldId="1238"/>
            <ac:spMk id="6" creationId="{00000000-0000-0000-0000-000000000000}"/>
          </ac:spMkLst>
        </pc:spChg>
      </pc:sldChg>
      <pc:sldChg chg="modSp add">
        <pc:chgData name="Shun, Zhenming" userId="35fa1b9a-a376-42cd-bbb8-b4e190760665" providerId="ADAL" clId="{5335513D-D742-4E29-9FB3-195C61D2AD6C}" dt="2019-04-27T13:54:29.876" v="3587" actId="1076"/>
        <pc:sldMkLst>
          <pc:docMk/>
          <pc:sldMk cId="2787851414" sldId="1239"/>
        </pc:sldMkLst>
        <pc:spChg chg="mod">
          <ac:chgData name="Shun, Zhenming" userId="35fa1b9a-a376-42cd-bbb8-b4e190760665" providerId="ADAL" clId="{5335513D-D742-4E29-9FB3-195C61D2AD6C}" dt="2019-04-27T13:54:29.876" v="3587" actId="1076"/>
          <ac:spMkLst>
            <pc:docMk/>
            <pc:sldMk cId="2787851414" sldId="1239"/>
            <ac:spMk id="6" creationId="{00000000-0000-0000-0000-000000000000}"/>
          </ac:spMkLst>
        </pc:spChg>
      </pc:sldChg>
      <pc:sldChg chg="modSp add">
        <pc:chgData name="Shun, Zhenming" userId="35fa1b9a-a376-42cd-bbb8-b4e190760665" providerId="ADAL" clId="{5335513D-D742-4E29-9FB3-195C61D2AD6C}" dt="2019-04-27T01:35:50.487" v="2938" actId="20577"/>
        <pc:sldMkLst>
          <pc:docMk/>
          <pc:sldMk cId="2420872231" sldId="1240"/>
        </pc:sldMkLst>
        <pc:spChg chg="mod">
          <ac:chgData name="Shun, Zhenming" userId="35fa1b9a-a376-42cd-bbb8-b4e190760665" providerId="ADAL" clId="{5335513D-D742-4E29-9FB3-195C61D2AD6C}" dt="2019-04-26T19:08:46.732" v="486" actId="20577"/>
          <ac:spMkLst>
            <pc:docMk/>
            <pc:sldMk cId="2420872231" sldId="1240"/>
            <ac:spMk id="2" creationId="{00000000-0000-0000-0000-000000000000}"/>
          </ac:spMkLst>
        </pc:spChg>
        <pc:spChg chg="mod">
          <ac:chgData name="Shun, Zhenming" userId="35fa1b9a-a376-42cd-bbb8-b4e190760665" providerId="ADAL" clId="{5335513D-D742-4E29-9FB3-195C61D2AD6C}" dt="2019-04-27T01:35:50.487" v="2938" actId="20577"/>
          <ac:spMkLst>
            <pc:docMk/>
            <pc:sldMk cId="2420872231" sldId="1240"/>
            <ac:spMk id="3" creationId="{00000000-0000-0000-0000-000000000000}"/>
          </ac:spMkLst>
        </pc:spChg>
      </pc:sldChg>
      <pc:sldChg chg="modSp add">
        <pc:chgData name="Shun, Zhenming" userId="35fa1b9a-a376-42cd-bbb8-b4e190760665" providerId="ADAL" clId="{5335513D-D742-4E29-9FB3-195C61D2AD6C}" dt="2019-04-27T01:37:21.803" v="2953" actId="20577"/>
        <pc:sldMkLst>
          <pc:docMk/>
          <pc:sldMk cId="3324412455" sldId="1241"/>
        </pc:sldMkLst>
        <pc:spChg chg="mod">
          <ac:chgData name="Shun, Zhenming" userId="35fa1b9a-a376-42cd-bbb8-b4e190760665" providerId="ADAL" clId="{5335513D-D742-4E29-9FB3-195C61D2AD6C}" dt="2019-04-26T19:09:09.437" v="490" actId="20577"/>
          <ac:spMkLst>
            <pc:docMk/>
            <pc:sldMk cId="3324412455" sldId="1241"/>
            <ac:spMk id="2" creationId="{00000000-0000-0000-0000-000000000000}"/>
          </ac:spMkLst>
        </pc:spChg>
        <pc:spChg chg="mod">
          <ac:chgData name="Shun, Zhenming" userId="35fa1b9a-a376-42cd-bbb8-b4e190760665" providerId="ADAL" clId="{5335513D-D742-4E29-9FB3-195C61D2AD6C}" dt="2019-04-27T01:37:21.803" v="2953" actId="20577"/>
          <ac:spMkLst>
            <pc:docMk/>
            <pc:sldMk cId="3324412455" sldId="1241"/>
            <ac:spMk id="3" creationId="{00000000-0000-0000-0000-000000000000}"/>
          </ac:spMkLst>
        </pc:spChg>
      </pc:sldChg>
      <pc:sldChg chg="modSp add">
        <pc:chgData name="Shun, Zhenming" userId="35fa1b9a-a376-42cd-bbb8-b4e190760665" providerId="ADAL" clId="{5335513D-D742-4E29-9FB3-195C61D2AD6C}" dt="2019-04-27T13:53:20.798" v="3573" actId="1036"/>
        <pc:sldMkLst>
          <pc:docMk/>
          <pc:sldMk cId="2704029024" sldId="1242"/>
        </pc:sldMkLst>
        <pc:spChg chg="mod">
          <ac:chgData name="Shun, Zhenming" userId="35fa1b9a-a376-42cd-bbb8-b4e190760665" providerId="ADAL" clId="{5335513D-D742-4E29-9FB3-195C61D2AD6C}" dt="2019-04-26T19:28:10.610" v="1295" actId="20577"/>
          <ac:spMkLst>
            <pc:docMk/>
            <pc:sldMk cId="2704029024" sldId="1242"/>
            <ac:spMk id="2" creationId="{00000000-0000-0000-0000-000000000000}"/>
          </ac:spMkLst>
        </pc:spChg>
        <pc:spChg chg="mod">
          <ac:chgData name="Shun, Zhenming" userId="35fa1b9a-a376-42cd-bbb8-b4e190760665" providerId="ADAL" clId="{5335513D-D742-4E29-9FB3-195C61D2AD6C}" dt="2019-04-27T13:53:20.798" v="3573" actId="1036"/>
          <ac:spMkLst>
            <pc:docMk/>
            <pc:sldMk cId="2704029024" sldId="1242"/>
            <ac:spMk id="3" creationId="{00000000-0000-0000-0000-000000000000}"/>
          </ac:spMkLst>
        </pc:spChg>
      </pc:sldChg>
      <pc:sldChg chg="add">
        <pc:chgData name="Shun, Zhenming" userId="35fa1b9a-a376-42cd-bbb8-b4e190760665" providerId="ADAL" clId="{5335513D-D742-4E29-9FB3-195C61D2AD6C}" dt="2019-04-26T19:43:51.527" v="1659"/>
        <pc:sldMkLst>
          <pc:docMk/>
          <pc:sldMk cId="2270348259" sldId="1243"/>
        </pc:sldMkLst>
      </pc:sldChg>
      <pc:sldChg chg="modSp add">
        <pc:chgData name="Shun, Zhenming" userId="35fa1b9a-a376-42cd-bbb8-b4e190760665" providerId="ADAL" clId="{5335513D-D742-4E29-9FB3-195C61D2AD6C}" dt="2019-04-27T00:58:51.211" v="2464" actId="403"/>
        <pc:sldMkLst>
          <pc:docMk/>
          <pc:sldMk cId="3484928990" sldId="1244"/>
        </pc:sldMkLst>
        <pc:spChg chg="mod">
          <ac:chgData name="Shun, Zhenming" userId="35fa1b9a-a376-42cd-bbb8-b4e190760665" providerId="ADAL" clId="{5335513D-D742-4E29-9FB3-195C61D2AD6C}" dt="2019-04-26T19:48:14.643" v="1955" actId="20577"/>
          <ac:spMkLst>
            <pc:docMk/>
            <pc:sldMk cId="3484928990" sldId="1244"/>
            <ac:spMk id="5" creationId="{00000000-0000-0000-0000-000000000000}"/>
          </ac:spMkLst>
        </pc:spChg>
        <pc:spChg chg="mod">
          <ac:chgData name="Shun, Zhenming" userId="35fa1b9a-a376-42cd-bbb8-b4e190760665" providerId="ADAL" clId="{5335513D-D742-4E29-9FB3-195C61D2AD6C}" dt="2019-04-27T00:58:51.211" v="2464" actId="403"/>
          <ac:spMkLst>
            <pc:docMk/>
            <pc:sldMk cId="3484928990" sldId="1244"/>
            <ac:spMk id="8" creationId="{FF1DB9CA-2511-47F9-8BCF-8AD7F9F59668}"/>
          </ac:spMkLst>
        </pc:spChg>
      </pc:sldChg>
      <pc:sldChg chg="modSp add">
        <pc:chgData name="Shun, Zhenming" userId="35fa1b9a-a376-42cd-bbb8-b4e190760665" providerId="ADAL" clId="{5335513D-D742-4E29-9FB3-195C61D2AD6C}" dt="2019-04-27T13:56:02.502" v="3595" actId="1035"/>
        <pc:sldMkLst>
          <pc:docMk/>
          <pc:sldMk cId="1866638045" sldId="1245"/>
        </pc:sldMkLst>
        <pc:spChg chg="mod">
          <ac:chgData name="Shun, Zhenming" userId="35fa1b9a-a376-42cd-bbb8-b4e190760665" providerId="ADAL" clId="{5335513D-D742-4E29-9FB3-195C61D2AD6C}" dt="2019-04-26T21:45:56.198" v="2091" actId="20577"/>
          <ac:spMkLst>
            <pc:docMk/>
            <pc:sldMk cId="1866638045" sldId="1245"/>
            <ac:spMk id="2" creationId="{00000000-0000-0000-0000-000000000000}"/>
          </ac:spMkLst>
        </pc:spChg>
        <pc:spChg chg="mod">
          <ac:chgData name="Shun, Zhenming" userId="35fa1b9a-a376-42cd-bbb8-b4e190760665" providerId="ADAL" clId="{5335513D-D742-4E29-9FB3-195C61D2AD6C}" dt="2019-04-27T13:56:02.502" v="3595" actId="1035"/>
          <ac:spMkLst>
            <pc:docMk/>
            <pc:sldMk cId="1866638045" sldId="1245"/>
            <ac:spMk id="3" creationId="{00000000-0000-0000-0000-000000000000}"/>
          </ac:spMkLst>
        </pc:spChg>
      </pc:sldChg>
      <pc:sldChg chg="delSp modSp add">
        <pc:chgData name="Shun, Zhenming" userId="35fa1b9a-a376-42cd-bbb8-b4e190760665" providerId="ADAL" clId="{5335513D-D742-4E29-9FB3-195C61D2AD6C}" dt="2019-04-27T13:39:08.360" v="3201"/>
        <pc:sldMkLst>
          <pc:docMk/>
          <pc:sldMk cId="1882374803" sldId="1246"/>
        </pc:sldMkLst>
        <pc:spChg chg="mod">
          <ac:chgData name="Shun, Zhenming" userId="35fa1b9a-a376-42cd-bbb8-b4e190760665" providerId="ADAL" clId="{5335513D-D742-4E29-9FB3-195C61D2AD6C}" dt="2019-04-27T12:57:04.516" v="3200" actId="20577"/>
          <ac:spMkLst>
            <pc:docMk/>
            <pc:sldMk cId="1882374803" sldId="1246"/>
            <ac:spMk id="8" creationId="{FF1DB9CA-2511-47F9-8BCF-8AD7F9F59668}"/>
          </ac:spMkLst>
        </pc:spChg>
        <pc:picChg chg="del">
          <ac:chgData name="Shun, Zhenming" userId="35fa1b9a-a376-42cd-bbb8-b4e190760665" providerId="ADAL" clId="{5335513D-D742-4E29-9FB3-195C61D2AD6C}" dt="2019-04-27T13:39:08.360" v="3201"/>
          <ac:picMkLst>
            <pc:docMk/>
            <pc:sldMk cId="1882374803" sldId="1246"/>
            <ac:picMk id="2" creationId="{6583A209-C09D-406B-8313-B88B05A21E25}"/>
          </ac:picMkLst>
        </pc:picChg>
      </pc:sldChg>
      <pc:sldChg chg="modSp add">
        <pc:chgData name="Shun, Zhenming" userId="35fa1b9a-a376-42cd-bbb8-b4e190760665" providerId="ADAL" clId="{5335513D-D742-4E29-9FB3-195C61D2AD6C}" dt="2019-04-27T13:50:05.193" v="3559" actId="404"/>
        <pc:sldMkLst>
          <pc:docMk/>
          <pc:sldMk cId="2765250961" sldId="1247"/>
        </pc:sldMkLst>
        <pc:spChg chg="mod">
          <ac:chgData name="Shun, Zhenming" userId="35fa1b9a-a376-42cd-bbb8-b4e190760665" providerId="ADAL" clId="{5335513D-D742-4E29-9FB3-195C61D2AD6C}" dt="2019-04-27T13:50:05.193" v="3559" actId="404"/>
          <ac:spMkLst>
            <pc:docMk/>
            <pc:sldMk cId="2765250961" sldId="1247"/>
            <ac:spMk id="6" creationId="{00000000-0000-0000-0000-000000000000}"/>
          </ac:spMkLst>
        </pc:spChg>
      </pc:sldChg>
      <pc:sldMasterChg chg="delSldLayout">
        <pc:chgData name="Shun, Zhenming" userId="35fa1b9a-a376-42cd-bbb8-b4e190760665" providerId="ADAL" clId="{5335513D-D742-4E29-9FB3-195C61D2AD6C}" dt="2019-04-26T16:19:50.904" v="44" actId="2696"/>
        <pc:sldMasterMkLst>
          <pc:docMk/>
          <pc:sldMasterMk cId="0" sldId="2147483649"/>
        </pc:sldMasterMkLst>
      </pc:sldMasterChg>
    </pc:docChg>
  </pc:docChgLst>
  <pc:docChgLst>
    <pc:chgData name="Shun, Zhenming" userId="35fa1b9a-a376-42cd-bbb8-b4e190760665" providerId="ADAL" clId="{3693C798-A05C-43D9-AC52-377D1706DBB6}"/>
    <pc:docChg chg="modSld">
      <pc:chgData name="Shun, Zhenming" userId="35fa1b9a-a376-42cd-bbb8-b4e190760665" providerId="ADAL" clId="{3693C798-A05C-43D9-AC52-377D1706DBB6}" dt="2019-04-28T12:16:03.135" v="42" actId="20577"/>
      <pc:docMkLst>
        <pc:docMk/>
      </pc:docMkLst>
      <pc:sldChg chg="modSp">
        <pc:chgData name="Shun, Zhenming" userId="35fa1b9a-a376-42cd-bbb8-b4e190760665" providerId="ADAL" clId="{3693C798-A05C-43D9-AC52-377D1706DBB6}" dt="2019-04-28T12:16:03.135" v="42" actId="20577"/>
        <pc:sldMkLst>
          <pc:docMk/>
          <pc:sldMk cId="3324412455" sldId="1241"/>
        </pc:sldMkLst>
        <pc:spChg chg="mod">
          <ac:chgData name="Shun, Zhenming" userId="35fa1b9a-a376-42cd-bbb8-b4e190760665" providerId="ADAL" clId="{3693C798-A05C-43D9-AC52-377D1706DBB6}" dt="2019-04-28T12:16:03.135" v="42" actId="20577"/>
          <ac:spMkLst>
            <pc:docMk/>
            <pc:sldMk cId="3324412455" sldId="1241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A7CDD-FB4B-42E1-97D7-1A75B94E015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87D12F-F4DB-4CA3-AC85-909B56EFDDC7}">
      <dgm:prSet/>
      <dgm:spPr>
        <a:solidFill>
          <a:srgbClr val="002060"/>
        </a:solidFill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pPr rtl="0"/>
          <a:r>
            <a:rPr lang="en-US" dirty="0"/>
            <a:t>Phase III</a:t>
          </a:r>
        </a:p>
      </dgm:t>
    </dgm:pt>
    <dgm:pt modelId="{C28A6148-9E94-4D70-B652-C27CC33B0EDF}" type="parTrans" cxnId="{AF9653B4-9459-4681-B123-F7D404D5CE6C}">
      <dgm:prSet/>
      <dgm:spPr/>
      <dgm:t>
        <a:bodyPr/>
        <a:lstStyle/>
        <a:p>
          <a:endParaRPr lang="en-US"/>
        </a:p>
      </dgm:t>
    </dgm:pt>
    <dgm:pt modelId="{D91538EB-E800-4DB5-9B77-728C052F6338}" type="sibTrans" cxnId="{AF9653B4-9459-4681-B123-F7D404D5CE6C}">
      <dgm:prSet/>
      <dgm:spPr/>
      <dgm:t>
        <a:bodyPr/>
        <a:lstStyle/>
        <a:p>
          <a:endParaRPr lang="en-US"/>
        </a:p>
      </dgm:t>
    </dgm:pt>
    <dgm:pt modelId="{0120DA72-C982-4616-8097-C4F4C841DD07}">
      <dgm:prSet custT="1"/>
      <dgm:spPr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pPr algn="l" rtl="0"/>
          <a:r>
            <a:rPr lang="en-US" sz="2000" dirty="0"/>
            <a:t>MTD with 3+3 design</a:t>
          </a:r>
        </a:p>
      </dgm:t>
    </dgm:pt>
    <dgm:pt modelId="{DE49FDCC-1A02-47AC-B421-61C41F261AB3}" type="sibTrans" cxnId="{978E94A5-2B13-4C4D-8BD6-EC445A262C59}">
      <dgm:prSet/>
      <dgm:spPr/>
      <dgm:t>
        <a:bodyPr/>
        <a:lstStyle/>
        <a:p>
          <a:endParaRPr lang="en-US"/>
        </a:p>
      </dgm:t>
    </dgm:pt>
    <dgm:pt modelId="{5175BED4-06AA-44EE-B138-EC850777B10C}" type="parTrans" cxnId="{978E94A5-2B13-4C4D-8BD6-EC445A262C59}">
      <dgm:prSet/>
      <dgm:spPr/>
      <dgm:t>
        <a:bodyPr/>
        <a:lstStyle/>
        <a:p>
          <a:endParaRPr lang="en-US"/>
        </a:p>
      </dgm:t>
    </dgm:pt>
    <dgm:pt modelId="{D4D18D80-A62D-4A32-85D0-4BFA45A21275}">
      <dgm:prSet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w="139700" prst="cross"/>
        </a:sp3d>
      </dgm:spPr>
      <dgm:t>
        <a:bodyPr/>
        <a:lstStyle/>
        <a:p>
          <a:pPr algn="l" rtl="0"/>
          <a:r>
            <a:rPr lang="en-US" sz="2000" dirty="0"/>
            <a:t>Small extension  /</a:t>
          </a:r>
          <a:r>
            <a:rPr lang="en-US" sz="2000" dirty="0" err="1"/>
            <a:t>PoC</a:t>
          </a:r>
          <a:r>
            <a:rPr lang="en-US" sz="2000" dirty="0"/>
            <a:t> study</a:t>
          </a:r>
        </a:p>
      </dgm:t>
    </dgm:pt>
    <dgm:pt modelId="{913E72D5-7D51-4429-B208-991270C5D74F}" type="sibTrans" cxnId="{A064E6BF-DF66-4041-8CFC-6AEBAFE32EBC}">
      <dgm:prSet/>
      <dgm:spPr/>
      <dgm:t>
        <a:bodyPr/>
        <a:lstStyle/>
        <a:p>
          <a:endParaRPr lang="en-US"/>
        </a:p>
      </dgm:t>
    </dgm:pt>
    <dgm:pt modelId="{11CB938A-FB77-4183-8801-F55B639A8FF9}" type="parTrans" cxnId="{A064E6BF-DF66-4041-8CFC-6AEBAFE32EBC}">
      <dgm:prSet/>
      <dgm:spPr/>
      <dgm:t>
        <a:bodyPr/>
        <a:lstStyle/>
        <a:p>
          <a:endParaRPr lang="en-US"/>
        </a:p>
      </dgm:t>
    </dgm:pt>
    <dgm:pt modelId="{932DB32A-0CFC-4CA4-8659-0FCE5BF2D5F3}" type="pres">
      <dgm:prSet presAssocID="{9B4A7CDD-FB4B-42E1-97D7-1A75B94E0154}" presName="CompostProcess" presStyleCnt="0">
        <dgm:presLayoutVars>
          <dgm:dir/>
          <dgm:resizeHandles val="exact"/>
        </dgm:presLayoutVars>
      </dgm:prSet>
      <dgm:spPr/>
    </dgm:pt>
    <dgm:pt modelId="{A0D1D15C-3165-4C5A-9B9F-7958C3BF3B2D}" type="pres">
      <dgm:prSet presAssocID="{9B4A7CDD-FB4B-42E1-97D7-1A75B94E0154}" presName="arrow" presStyleLbl="bgShp" presStyleIdx="0" presStyleCnt="1"/>
      <dgm:spPr>
        <a:scene3d>
          <a:camera prst="orthographicFront"/>
          <a:lightRig rig="threePt" dir="t"/>
        </a:scene3d>
        <a:sp3d>
          <a:bevelT/>
        </a:sp3d>
      </dgm:spPr>
    </dgm:pt>
    <dgm:pt modelId="{6D6B7F82-076A-42FD-85B3-9A55DA4071F2}" type="pres">
      <dgm:prSet presAssocID="{9B4A7CDD-FB4B-42E1-97D7-1A75B94E0154}" presName="linearProcess" presStyleCnt="0"/>
      <dgm:spPr/>
    </dgm:pt>
    <dgm:pt modelId="{6C6E1446-7AAD-42EE-9CA7-EA18E30B75B5}" type="pres">
      <dgm:prSet presAssocID="{0120DA72-C982-4616-8097-C4F4C841DD07}" presName="textNode" presStyleLbl="node1" presStyleIdx="0" presStyleCnt="3" custScaleX="41814" custLinFactNeighborX="-90643" custLinFactNeighborY="3932">
        <dgm:presLayoutVars>
          <dgm:bulletEnabled val="1"/>
        </dgm:presLayoutVars>
      </dgm:prSet>
      <dgm:spPr/>
    </dgm:pt>
    <dgm:pt modelId="{CD0AB0C8-EC9A-490D-A48B-ED3C5EC35868}" type="pres">
      <dgm:prSet presAssocID="{DE49FDCC-1A02-47AC-B421-61C41F261AB3}" presName="sibTrans" presStyleCnt="0"/>
      <dgm:spPr/>
    </dgm:pt>
    <dgm:pt modelId="{D54AC812-004A-43BC-9659-8C51D8FBF5EA}" type="pres">
      <dgm:prSet presAssocID="{D4D18D80-A62D-4A32-85D0-4BFA45A21275}" presName="textNode" presStyleLbl="node1" presStyleIdx="1" presStyleCnt="3" custScaleX="50654" custLinFactX="-9241" custLinFactNeighborX="-100000" custLinFactNeighborY="3932">
        <dgm:presLayoutVars>
          <dgm:bulletEnabled val="1"/>
        </dgm:presLayoutVars>
      </dgm:prSet>
      <dgm:spPr/>
    </dgm:pt>
    <dgm:pt modelId="{C353F636-B81A-4A72-97F2-9B839CC0E85C}" type="pres">
      <dgm:prSet presAssocID="{913E72D5-7D51-4429-B208-991270C5D74F}" presName="sibTrans" presStyleCnt="0"/>
      <dgm:spPr/>
    </dgm:pt>
    <dgm:pt modelId="{8FD4C845-3FC0-4A1C-A6BE-105BE7B02C9E}" type="pres">
      <dgm:prSet presAssocID="{A687D12F-F4DB-4CA3-AC85-909B56EFDDC7}" presName="textNode" presStyleLbl="node1" presStyleIdx="2" presStyleCnt="3" custScaleX="68559" custLinFactX="-1398" custLinFactNeighborX="-100000" custLinFactNeighborY="2273">
        <dgm:presLayoutVars>
          <dgm:bulletEnabled val="1"/>
        </dgm:presLayoutVars>
      </dgm:prSet>
      <dgm:spPr/>
    </dgm:pt>
  </dgm:ptLst>
  <dgm:cxnLst>
    <dgm:cxn modelId="{B39B7C27-FE1D-414D-A65A-7F0CC6778045}" type="presOf" srcId="{A687D12F-F4DB-4CA3-AC85-909B56EFDDC7}" destId="{8FD4C845-3FC0-4A1C-A6BE-105BE7B02C9E}" srcOrd="0" destOrd="0" presId="urn:microsoft.com/office/officeart/2005/8/layout/hProcess9"/>
    <dgm:cxn modelId="{40024D37-3D5A-4229-AFDA-74AF3447C5C0}" type="presOf" srcId="{0120DA72-C982-4616-8097-C4F4C841DD07}" destId="{6C6E1446-7AAD-42EE-9CA7-EA18E30B75B5}" srcOrd="0" destOrd="0" presId="urn:microsoft.com/office/officeart/2005/8/layout/hProcess9"/>
    <dgm:cxn modelId="{416E0A6F-52E0-4C2F-BFB4-0EB2B099E392}" type="presOf" srcId="{9B4A7CDD-FB4B-42E1-97D7-1A75B94E0154}" destId="{932DB32A-0CFC-4CA4-8659-0FCE5BF2D5F3}" srcOrd="0" destOrd="0" presId="urn:microsoft.com/office/officeart/2005/8/layout/hProcess9"/>
    <dgm:cxn modelId="{978E94A5-2B13-4C4D-8BD6-EC445A262C59}" srcId="{9B4A7CDD-FB4B-42E1-97D7-1A75B94E0154}" destId="{0120DA72-C982-4616-8097-C4F4C841DD07}" srcOrd="0" destOrd="0" parTransId="{5175BED4-06AA-44EE-B138-EC850777B10C}" sibTransId="{DE49FDCC-1A02-47AC-B421-61C41F261AB3}"/>
    <dgm:cxn modelId="{AF9653B4-9459-4681-B123-F7D404D5CE6C}" srcId="{9B4A7CDD-FB4B-42E1-97D7-1A75B94E0154}" destId="{A687D12F-F4DB-4CA3-AC85-909B56EFDDC7}" srcOrd="2" destOrd="0" parTransId="{C28A6148-9E94-4D70-B652-C27CC33B0EDF}" sibTransId="{D91538EB-E800-4DB5-9B77-728C052F6338}"/>
    <dgm:cxn modelId="{E7DB7FB9-258D-4EC7-B705-50CC20D485DE}" type="presOf" srcId="{D4D18D80-A62D-4A32-85D0-4BFA45A21275}" destId="{D54AC812-004A-43BC-9659-8C51D8FBF5EA}" srcOrd="0" destOrd="0" presId="urn:microsoft.com/office/officeart/2005/8/layout/hProcess9"/>
    <dgm:cxn modelId="{A064E6BF-DF66-4041-8CFC-6AEBAFE32EBC}" srcId="{9B4A7CDD-FB4B-42E1-97D7-1A75B94E0154}" destId="{D4D18D80-A62D-4A32-85D0-4BFA45A21275}" srcOrd="1" destOrd="0" parTransId="{11CB938A-FB77-4183-8801-F55B639A8FF9}" sibTransId="{913E72D5-7D51-4429-B208-991270C5D74F}"/>
    <dgm:cxn modelId="{7074C192-D006-4A0C-8B25-B318579D45C9}" type="presParOf" srcId="{932DB32A-0CFC-4CA4-8659-0FCE5BF2D5F3}" destId="{A0D1D15C-3165-4C5A-9B9F-7958C3BF3B2D}" srcOrd="0" destOrd="0" presId="urn:microsoft.com/office/officeart/2005/8/layout/hProcess9"/>
    <dgm:cxn modelId="{10A1A9B1-912E-4D1A-8354-CC51BF5D0859}" type="presParOf" srcId="{932DB32A-0CFC-4CA4-8659-0FCE5BF2D5F3}" destId="{6D6B7F82-076A-42FD-85B3-9A55DA4071F2}" srcOrd="1" destOrd="0" presId="urn:microsoft.com/office/officeart/2005/8/layout/hProcess9"/>
    <dgm:cxn modelId="{97382702-79C2-44F1-BC86-2F938C4564DF}" type="presParOf" srcId="{6D6B7F82-076A-42FD-85B3-9A55DA4071F2}" destId="{6C6E1446-7AAD-42EE-9CA7-EA18E30B75B5}" srcOrd="0" destOrd="0" presId="urn:microsoft.com/office/officeart/2005/8/layout/hProcess9"/>
    <dgm:cxn modelId="{D1886B10-4922-4FD0-AA3C-17DF862B72D8}" type="presParOf" srcId="{6D6B7F82-076A-42FD-85B3-9A55DA4071F2}" destId="{CD0AB0C8-EC9A-490D-A48B-ED3C5EC35868}" srcOrd="1" destOrd="0" presId="urn:microsoft.com/office/officeart/2005/8/layout/hProcess9"/>
    <dgm:cxn modelId="{31A58562-ED44-48B8-B00C-93160146CF20}" type="presParOf" srcId="{6D6B7F82-076A-42FD-85B3-9A55DA4071F2}" destId="{D54AC812-004A-43BC-9659-8C51D8FBF5EA}" srcOrd="2" destOrd="0" presId="urn:microsoft.com/office/officeart/2005/8/layout/hProcess9"/>
    <dgm:cxn modelId="{DB4E08FE-D4DD-4E7D-902E-2BA9ADC4C2FB}" type="presParOf" srcId="{6D6B7F82-076A-42FD-85B3-9A55DA4071F2}" destId="{C353F636-B81A-4A72-97F2-9B839CC0E85C}" srcOrd="3" destOrd="0" presId="urn:microsoft.com/office/officeart/2005/8/layout/hProcess9"/>
    <dgm:cxn modelId="{981E513B-EEE9-4F11-8DD5-1D9ECB8726EE}" type="presParOf" srcId="{6D6B7F82-076A-42FD-85B3-9A55DA4071F2}" destId="{8FD4C845-3FC0-4A1C-A6BE-105BE7B02C9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BA92F7-82C5-46A1-AA51-673756A7CAB5}" type="doc">
      <dgm:prSet loTypeId="urn:microsoft.com/office/officeart/2005/8/layout/venn1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04563D-95B8-47F5-AC60-9E883AD18339}">
      <dgm:prSet/>
      <dgm:spPr>
        <a:solidFill>
          <a:schemeClr val="accent6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PoC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E3B0A2-6A12-4B02-91B8-DF3D2D06494C}" type="parTrans" cxnId="{96A67180-B265-43FC-BA5F-EF0C070B7519}">
      <dgm:prSet/>
      <dgm:spPr/>
      <dgm:t>
        <a:bodyPr/>
        <a:lstStyle/>
        <a:p>
          <a:endParaRPr lang="en-US"/>
        </a:p>
      </dgm:t>
    </dgm:pt>
    <dgm:pt modelId="{82D39BCC-ED88-4401-BEAC-504E54C69FCA}" type="sibTrans" cxnId="{96A67180-B265-43FC-BA5F-EF0C070B7519}">
      <dgm:prSet/>
      <dgm:spPr/>
      <dgm:t>
        <a:bodyPr/>
        <a:lstStyle/>
        <a:p>
          <a:endParaRPr lang="en-US"/>
        </a:p>
      </dgm:t>
    </dgm:pt>
    <dgm:pt modelId="{DD1D488B-17A1-4949-9875-90C47DD070B6}">
      <dgm:prSet/>
      <dgm:spPr>
        <a:solidFill>
          <a:srgbClr val="92D050">
            <a:alpha val="50000"/>
          </a:srgbClr>
        </a:solidFill>
      </dgm:spPr>
      <dgm:t>
        <a:bodyPr/>
        <a:lstStyle/>
        <a:p>
          <a:pPr rtl="0"/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Dose</a:t>
          </a:r>
        </a:p>
      </dgm:t>
    </dgm:pt>
    <dgm:pt modelId="{227EB221-C248-402B-ACAF-62537D47EAB2}" type="parTrans" cxnId="{4EC7A777-89BC-41B0-B318-1CF0027F57D6}">
      <dgm:prSet/>
      <dgm:spPr/>
      <dgm:t>
        <a:bodyPr/>
        <a:lstStyle/>
        <a:p>
          <a:endParaRPr lang="en-US"/>
        </a:p>
      </dgm:t>
    </dgm:pt>
    <dgm:pt modelId="{B7E29F44-4F63-469D-8C5A-548D21F199B1}" type="sibTrans" cxnId="{4EC7A777-89BC-41B0-B318-1CF0027F57D6}">
      <dgm:prSet/>
      <dgm:spPr/>
      <dgm:t>
        <a:bodyPr/>
        <a:lstStyle/>
        <a:p>
          <a:endParaRPr lang="en-US"/>
        </a:p>
      </dgm:t>
    </dgm:pt>
    <dgm:pt modelId="{823D57F2-0EFB-4A63-965D-6835D6BFDBC5}">
      <dgm:prSet/>
      <dgm:spPr/>
      <dgm:t>
        <a:bodyPr/>
        <a:lstStyle/>
        <a:p>
          <a:pPr rtl="0"/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Biomarker</a:t>
          </a:r>
        </a:p>
      </dgm:t>
    </dgm:pt>
    <dgm:pt modelId="{4FDD8293-8E50-46F1-802E-F29EA186317E}" type="parTrans" cxnId="{17A90DD9-F5D1-4175-811D-0C149D9CAF41}">
      <dgm:prSet/>
      <dgm:spPr/>
      <dgm:t>
        <a:bodyPr/>
        <a:lstStyle/>
        <a:p>
          <a:endParaRPr lang="en-US"/>
        </a:p>
      </dgm:t>
    </dgm:pt>
    <dgm:pt modelId="{D83EFC79-A689-40E1-A017-EA3BE7F62358}" type="sibTrans" cxnId="{17A90DD9-F5D1-4175-811D-0C149D9CAF41}">
      <dgm:prSet/>
      <dgm:spPr/>
      <dgm:t>
        <a:bodyPr/>
        <a:lstStyle/>
        <a:p>
          <a:endParaRPr lang="en-US"/>
        </a:p>
      </dgm:t>
    </dgm:pt>
    <dgm:pt modelId="{BF83BA57-E054-454A-B7E4-BAFCCA851F38}" type="pres">
      <dgm:prSet presAssocID="{8ABA92F7-82C5-46A1-AA51-673756A7CAB5}" presName="compositeShape" presStyleCnt="0">
        <dgm:presLayoutVars>
          <dgm:chMax val="7"/>
          <dgm:dir/>
          <dgm:resizeHandles val="exact"/>
        </dgm:presLayoutVars>
      </dgm:prSet>
      <dgm:spPr/>
    </dgm:pt>
    <dgm:pt modelId="{9DAA761C-B74A-4D9F-8314-CF103F3CDD69}" type="pres">
      <dgm:prSet presAssocID="{9A04563D-95B8-47F5-AC60-9E883AD18339}" presName="circ1" presStyleLbl="vennNode1" presStyleIdx="0" presStyleCnt="3"/>
      <dgm:spPr/>
    </dgm:pt>
    <dgm:pt modelId="{A1874675-0F07-4094-ADFA-32CCB5B2780F}" type="pres">
      <dgm:prSet presAssocID="{9A04563D-95B8-47F5-AC60-9E883AD1833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9673355-A44C-4750-B4E9-EAE228DAEE8D}" type="pres">
      <dgm:prSet presAssocID="{DD1D488B-17A1-4949-9875-90C47DD070B6}" presName="circ2" presStyleLbl="vennNode1" presStyleIdx="1" presStyleCnt="3"/>
      <dgm:spPr/>
    </dgm:pt>
    <dgm:pt modelId="{993FE2A6-B2BD-4824-86E5-5D24B95402F9}" type="pres">
      <dgm:prSet presAssocID="{DD1D488B-17A1-4949-9875-90C47DD070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9DC6BEC-EF2A-422D-AEC9-97B3889264DC}" type="pres">
      <dgm:prSet presAssocID="{823D57F2-0EFB-4A63-965D-6835D6BFDBC5}" presName="circ3" presStyleLbl="vennNode1" presStyleIdx="2" presStyleCnt="3"/>
      <dgm:spPr/>
    </dgm:pt>
    <dgm:pt modelId="{A3E28FFF-42D4-42E7-A3D9-F77DBE13CFC0}" type="pres">
      <dgm:prSet presAssocID="{823D57F2-0EFB-4A63-965D-6835D6BFDBC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5060701-CB7E-4BCC-8AC6-0A886E05E427}" type="presOf" srcId="{DD1D488B-17A1-4949-9875-90C47DD070B6}" destId="{F9673355-A44C-4750-B4E9-EAE228DAEE8D}" srcOrd="0" destOrd="0" presId="urn:microsoft.com/office/officeart/2005/8/layout/venn1"/>
    <dgm:cxn modelId="{0F083E5E-3A78-4275-B9CA-0222B9134040}" type="presOf" srcId="{9A04563D-95B8-47F5-AC60-9E883AD18339}" destId="{A1874675-0F07-4094-ADFA-32CCB5B2780F}" srcOrd="1" destOrd="0" presId="urn:microsoft.com/office/officeart/2005/8/layout/venn1"/>
    <dgm:cxn modelId="{79CA1565-6DBA-4042-9455-B0C7A0D864A1}" type="presOf" srcId="{823D57F2-0EFB-4A63-965D-6835D6BFDBC5}" destId="{A3E28FFF-42D4-42E7-A3D9-F77DBE13CFC0}" srcOrd="1" destOrd="0" presId="urn:microsoft.com/office/officeart/2005/8/layout/venn1"/>
    <dgm:cxn modelId="{96042C54-31FC-48D4-A37F-2B28B5CE6D82}" type="presOf" srcId="{8ABA92F7-82C5-46A1-AA51-673756A7CAB5}" destId="{BF83BA57-E054-454A-B7E4-BAFCCA851F38}" srcOrd="0" destOrd="0" presId="urn:microsoft.com/office/officeart/2005/8/layout/venn1"/>
    <dgm:cxn modelId="{4EC7A777-89BC-41B0-B318-1CF0027F57D6}" srcId="{8ABA92F7-82C5-46A1-AA51-673756A7CAB5}" destId="{DD1D488B-17A1-4949-9875-90C47DD070B6}" srcOrd="1" destOrd="0" parTransId="{227EB221-C248-402B-ACAF-62537D47EAB2}" sibTransId="{B7E29F44-4F63-469D-8C5A-548D21F199B1}"/>
    <dgm:cxn modelId="{96A67180-B265-43FC-BA5F-EF0C070B7519}" srcId="{8ABA92F7-82C5-46A1-AA51-673756A7CAB5}" destId="{9A04563D-95B8-47F5-AC60-9E883AD18339}" srcOrd="0" destOrd="0" parTransId="{7DE3B0A2-6A12-4B02-91B8-DF3D2D06494C}" sibTransId="{82D39BCC-ED88-4401-BEAC-504E54C69FCA}"/>
    <dgm:cxn modelId="{CEA85088-7A9C-4921-B0B5-F20C7CBD77E5}" type="presOf" srcId="{823D57F2-0EFB-4A63-965D-6835D6BFDBC5}" destId="{D9DC6BEC-EF2A-422D-AEC9-97B3889264DC}" srcOrd="0" destOrd="0" presId="urn:microsoft.com/office/officeart/2005/8/layout/venn1"/>
    <dgm:cxn modelId="{201B25A3-8046-484D-B242-A92CF1670221}" type="presOf" srcId="{DD1D488B-17A1-4949-9875-90C47DD070B6}" destId="{993FE2A6-B2BD-4824-86E5-5D24B95402F9}" srcOrd="1" destOrd="0" presId="urn:microsoft.com/office/officeart/2005/8/layout/venn1"/>
    <dgm:cxn modelId="{7B312DA6-E3BA-487C-BD48-DEEA155EC050}" type="presOf" srcId="{9A04563D-95B8-47F5-AC60-9E883AD18339}" destId="{9DAA761C-B74A-4D9F-8314-CF103F3CDD69}" srcOrd="0" destOrd="0" presId="urn:microsoft.com/office/officeart/2005/8/layout/venn1"/>
    <dgm:cxn modelId="{17A90DD9-F5D1-4175-811D-0C149D9CAF41}" srcId="{8ABA92F7-82C5-46A1-AA51-673756A7CAB5}" destId="{823D57F2-0EFB-4A63-965D-6835D6BFDBC5}" srcOrd="2" destOrd="0" parTransId="{4FDD8293-8E50-46F1-802E-F29EA186317E}" sibTransId="{D83EFC79-A689-40E1-A017-EA3BE7F62358}"/>
    <dgm:cxn modelId="{8396C93E-D4A0-491F-82FB-43C9CB2CEDE1}" type="presParOf" srcId="{BF83BA57-E054-454A-B7E4-BAFCCA851F38}" destId="{9DAA761C-B74A-4D9F-8314-CF103F3CDD69}" srcOrd="0" destOrd="0" presId="urn:microsoft.com/office/officeart/2005/8/layout/venn1"/>
    <dgm:cxn modelId="{ACD21191-F2DF-40C9-9032-F2BC164B701C}" type="presParOf" srcId="{BF83BA57-E054-454A-B7E4-BAFCCA851F38}" destId="{A1874675-0F07-4094-ADFA-32CCB5B2780F}" srcOrd="1" destOrd="0" presId="urn:microsoft.com/office/officeart/2005/8/layout/venn1"/>
    <dgm:cxn modelId="{C1C194F9-A29A-438C-967C-15E3131EB894}" type="presParOf" srcId="{BF83BA57-E054-454A-B7E4-BAFCCA851F38}" destId="{F9673355-A44C-4750-B4E9-EAE228DAEE8D}" srcOrd="2" destOrd="0" presId="urn:microsoft.com/office/officeart/2005/8/layout/venn1"/>
    <dgm:cxn modelId="{39610A9F-F332-48EC-AADC-C97DA08E4371}" type="presParOf" srcId="{BF83BA57-E054-454A-B7E4-BAFCCA851F38}" destId="{993FE2A6-B2BD-4824-86E5-5D24B95402F9}" srcOrd="3" destOrd="0" presId="urn:microsoft.com/office/officeart/2005/8/layout/venn1"/>
    <dgm:cxn modelId="{4B9A7F36-45B0-4FF6-B365-3E3A307AB1EC}" type="presParOf" srcId="{BF83BA57-E054-454A-B7E4-BAFCCA851F38}" destId="{D9DC6BEC-EF2A-422D-AEC9-97B3889264DC}" srcOrd="4" destOrd="0" presId="urn:microsoft.com/office/officeart/2005/8/layout/venn1"/>
    <dgm:cxn modelId="{3066CB27-4453-4537-8DAA-DF32D21C3B2F}" type="presParOf" srcId="{BF83BA57-E054-454A-B7E4-BAFCCA851F38}" destId="{A3E28FFF-42D4-42E7-A3D9-F77DBE13CFC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1D15C-3165-4C5A-9B9F-7958C3BF3B2D}">
      <dsp:nvSpPr>
        <dsp:cNvPr id="0" name=""/>
        <dsp:cNvSpPr/>
      </dsp:nvSpPr>
      <dsp:spPr>
        <a:xfrm>
          <a:off x="588665" y="0"/>
          <a:ext cx="6671541" cy="396044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6E1446-7AAD-42EE-9CA7-EA18E30B75B5}">
      <dsp:nvSpPr>
        <dsp:cNvPr id="0" name=""/>
        <dsp:cNvSpPr/>
      </dsp:nvSpPr>
      <dsp:spPr>
        <a:xfrm>
          <a:off x="752885" y="1250421"/>
          <a:ext cx="1258564" cy="15841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prst="cross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MTD with 3+3 design</a:t>
          </a:r>
        </a:p>
      </dsp:txBody>
      <dsp:txXfrm>
        <a:off x="814323" y="1311859"/>
        <a:ext cx="1135688" cy="1461300"/>
      </dsp:txXfrm>
    </dsp:sp>
    <dsp:sp modelId="{D54AC812-004A-43BC-9659-8C51D8FBF5EA}">
      <dsp:nvSpPr>
        <dsp:cNvPr id="0" name=""/>
        <dsp:cNvSpPr/>
      </dsp:nvSpPr>
      <dsp:spPr>
        <a:xfrm>
          <a:off x="2089026" y="1250421"/>
          <a:ext cx="1524640" cy="1584176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prst="cross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Small extension  /</a:t>
          </a:r>
          <a:r>
            <a:rPr lang="en-US" sz="2000" kern="1200" dirty="0" err="1"/>
            <a:t>PoC</a:t>
          </a:r>
          <a:r>
            <a:rPr lang="en-US" sz="2000" kern="1200" dirty="0"/>
            <a:t> study</a:t>
          </a:r>
        </a:p>
      </dsp:txBody>
      <dsp:txXfrm>
        <a:off x="2163453" y="1324848"/>
        <a:ext cx="1375786" cy="1435322"/>
      </dsp:txXfrm>
    </dsp:sp>
    <dsp:sp modelId="{8FD4C845-3FC0-4A1C-A6BE-105BE7B02C9E}">
      <dsp:nvSpPr>
        <dsp:cNvPr id="0" name=""/>
        <dsp:cNvSpPr/>
      </dsp:nvSpPr>
      <dsp:spPr>
        <a:xfrm>
          <a:off x="4242177" y="1224140"/>
          <a:ext cx="2063564" cy="1584176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39700" prst="cross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Phase III</a:t>
          </a:r>
        </a:p>
      </dsp:txBody>
      <dsp:txXfrm>
        <a:off x="4319510" y="1301473"/>
        <a:ext cx="1908898" cy="1429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A761C-B74A-4D9F-8314-CF103F3CDD69}">
      <dsp:nvSpPr>
        <dsp:cNvPr id="0" name=""/>
        <dsp:cNvSpPr/>
      </dsp:nvSpPr>
      <dsp:spPr>
        <a:xfrm>
          <a:off x="2858717" y="45905"/>
          <a:ext cx="2203444" cy="2203444"/>
        </a:xfrm>
        <a:prstGeom prst="ellipse">
          <a:avLst/>
        </a:prstGeom>
        <a:solidFill>
          <a:schemeClr val="accent6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PoC</a:t>
          </a:r>
          <a:endParaRPr lang="en-US" sz="2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52510" y="431507"/>
        <a:ext cx="1615859" cy="991550"/>
      </dsp:txXfrm>
    </dsp:sp>
    <dsp:sp modelId="{F9673355-A44C-4750-B4E9-EAE228DAEE8D}">
      <dsp:nvSpPr>
        <dsp:cNvPr id="0" name=""/>
        <dsp:cNvSpPr/>
      </dsp:nvSpPr>
      <dsp:spPr>
        <a:xfrm>
          <a:off x="3653793" y="1423058"/>
          <a:ext cx="2203444" cy="2203444"/>
        </a:xfrm>
        <a:prstGeom prst="ellipse">
          <a:avLst/>
        </a:prstGeom>
        <a:solidFill>
          <a:srgbClr val="92D050">
            <a:alpha val="50000"/>
          </a:srgb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Dose</a:t>
          </a:r>
        </a:p>
      </dsp:txBody>
      <dsp:txXfrm>
        <a:off x="4327680" y="1992281"/>
        <a:ext cx="1322066" cy="1211894"/>
      </dsp:txXfrm>
    </dsp:sp>
    <dsp:sp modelId="{D9DC6BEC-EF2A-422D-AEC9-97B3889264DC}">
      <dsp:nvSpPr>
        <dsp:cNvPr id="0" name=""/>
        <dsp:cNvSpPr/>
      </dsp:nvSpPr>
      <dsp:spPr>
        <a:xfrm>
          <a:off x="2063641" y="1423058"/>
          <a:ext cx="2203444" cy="22034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Biomarker</a:t>
          </a:r>
        </a:p>
      </dsp:txBody>
      <dsp:txXfrm>
        <a:off x="2271132" y="1992281"/>
        <a:ext cx="1322066" cy="12118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552" y="0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60284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552" y="8760284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5181B2-1884-4FD5-8BA5-429C9B2FA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00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552" y="0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2150"/>
            <a:ext cx="4613275" cy="3459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78" y="4380883"/>
            <a:ext cx="5607651" cy="415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60284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552" y="8760284"/>
            <a:ext cx="3038175" cy="46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28" tIns="46214" rIns="92428" bIns="462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6BF92F8-6AE9-4BDB-B76B-A321FC9DB4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44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681038"/>
            <a:ext cx="4527550" cy="33956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8418" indent="-28400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6028" indent="-22720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90439" indent="-22720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4850" indent="-22720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9261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53672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8083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62494" indent="-2272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DA50391-C474-4691-8137-9A0A42ED4BFF}" type="slidenum">
              <a:rPr lang="en-US" altLang="en-US" smtClean="0">
                <a:latin typeface="Calibri" pitchFamily="34" charset="0"/>
              </a:rPr>
              <a:pPr/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_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8" descr="fond_150dpi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625475"/>
            <a:ext cx="7935913" cy="552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5088" y="2176463"/>
            <a:ext cx="6461125" cy="1470025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/>
              <a:t>Modifiez le style du titre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7788" y="4100513"/>
            <a:ext cx="6400800" cy="1752600"/>
          </a:xfrm>
        </p:spPr>
        <p:txBody>
          <a:bodyPr/>
          <a:lstStyle>
            <a:lvl1pPr marL="0" indent="0">
              <a:buFont typeface="Verdana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/>
              <a:t>Modifiez le style des sous-titres du masque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BC85B7FB-4DEF-4DF1-B6A4-9288A37320BA}" type="slidenum">
              <a:rPr lang="fr-FR" noProof="0"/>
              <a:pPr>
                <a:defRPr/>
              </a:pPr>
              <a:t>‹#›</a:t>
            </a:fld>
            <a:endParaRPr lang="fr-FR" noProof="0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noProof="0"/>
              <a:t>NOM DE LA PRESENTATION</a:t>
            </a:r>
          </a:p>
        </p:txBody>
      </p:sp>
      <p:pic>
        <p:nvPicPr>
          <p:cNvPr id="8" name="Picture 2" descr="C:\Users\jallison\AppData\Local\Temp\VMwareDnD\a0679ae3\DS_logo_portrait_format_4color_rgb_12020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013" y="0"/>
            <a:ext cx="788987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599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8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14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1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05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67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7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_cour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3539" y="284163"/>
            <a:ext cx="7922611" cy="841375"/>
          </a:xfrm>
          <a:prstGeom prst="rect">
            <a:avLst/>
          </a:prstGeom>
        </p:spPr>
        <p:txBody>
          <a:bodyPr/>
          <a:lstStyle/>
          <a:p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3539" y="1390650"/>
            <a:ext cx="7922611" cy="4248150"/>
          </a:xfrm>
        </p:spPr>
        <p:txBody>
          <a:bodyPr/>
          <a:lstStyle>
            <a:lvl1pPr>
              <a:buClr>
                <a:schemeClr val="bg1">
                  <a:lumMod val="65000"/>
                </a:schemeClr>
              </a:buCl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fr-FR" noProof="0" dirty="0"/>
              <a:t>Modifiez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/>
              <a:pPr>
                <a:defRPr/>
              </a:pPr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0658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631825" y="625475"/>
            <a:ext cx="7935913" cy="5527675"/>
          </a:xfrm>
          <a:prstGeom prst="rect">
            <a:avLst/>
          </a:prstGeom>
          <a:solidFill>
            <a:srgbClr val="BCA36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noProof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7063" y="3009600"/>
            <a:ext cx="7858125" cy="84137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r-FR" noProof="0"/>
              <a:t>Modifiez le style du titre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noProof="0"/>
              <a:t>NOM DE LA PRESENTATION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C00B244F-762A-4A33-BE9E-FB68F90B4352}" type="slidenum">
              <a:rPr lang="fr-FR" noProof="0"/>
              <a:pPr>
                <a:defRPr/>
              </a:pPr>
              <a:t>‹#›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14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2 - Customizable"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112301318_14_fa_jpg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288" y="1308100"/>
            <a:ext cx="5446712" cy="363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\\ATEM_SFO\Clients\DSK_Daiichi_Sankyo\DSK_80_12142_PPT_Redesign\DSK_Design\Final_Artwork\DS_2015_Key_Visual_Inside_0446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" r="932"/>
          <a:stretch>
            <a:fillRect/>
          </a:stretch>
        </p:blipFill>
        <p:spPr bwMode="auto">
          <a:xfrm>
            <a:off x="0" y="1695450"/>
            <a:ext cx="3697288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2"/>
          <p:cNvGrpSpPr>
            <a:grpSpLocks/>
          </p:cNvGrpSpPr>
          <p:nvPr userDrawn="1"/>
        </p:nvGrpSpPr>
        <p:grpSpPr bwMode="auto">
          <a:xfrm>
            <a:off x="0" y="0"/>
            <a:ext cx="9153525" cy="6867525"/>
            <a:chOff x="0" y="0"/>
            <a:chExt cx="9153525" cy="6867526"/>
          </a:xfrm>
        </p:grpSpPr>
        <p:pic>
          <p:nvPicPr>
            <p:cNvPr id="9" name="Picture 2" descr="\\ATEM_SFO\Clients\DSK_Daiichi_Sankyo\DSK_80_12142_PPT_Redesign\DSK_Design\Final_Artwork\Pages\Title_Slide_4.emf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53525" cy="6867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2" descr="\\ATEM_SFO\Clients\DSK_Daiichi_Sankyo\DSK_80_12142_PPT_Redesign\DSK_Design\Final_Artwork\Images\DS_logo_portrait_format_4color_rgb_120206.png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3964" y="0"/>
              <a:ext cx="1330036" cy="1312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2" descr="\\ATEM_SFO\Clients\DSK_Daiichi_Sankyo\DSK_80_12142_PPT_Redesign\DSK_Design\Final_Artwork\Images\Slogan_UK_Lt_Blue_RGB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057" y="111269"/>
              <a:ext cx="2561958" cy="84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6" descr="color waves for title 1.png"/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090" y="3842738"/>
              <a:ext cx="8824912" cy="666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>
            <a:extLst/>
          </p:cNvPr>
          <p:cNvSpPr/>
          <p:nvPr userDrawn="1"/>
        </p:nvSpPr>
        <p:spPr>
          <a:xfrm>
            <a:off x="319088" y="-4763"/>
            <a:ext cx="3367087" cy="904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563136" y="5334000"/>
            <a:ext cx="2057400" cy="5334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555702" y="4456090"/>
            <a:ext cx="5797296" cy="811834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90000"/>
              </a:lnSpc>
              <a:defRPr sz="27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5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563136" y="6096000"/>
            <a:ext cx="3657600" cy="1397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FontTx/>
              <a:buNone/>
              <a:defRPr sz="1000" baseline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2pPr>
            <a:lvl3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3pPr>
            <a:lvl4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4pPr>
            <a:lvl5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Text Placeholder 27"/>
          <p:cNvSpPr>
            <a:spLocks noGrp="1"/>
          </p:cNvSpPr>
          <p:nvPr>
            <p:ph type="body" sz="quarter" idx="11"/>
          </p:nvPr>
        </p:nvSpPr>
        <p:spPr>
          <a:xfrm>
            <a:off x="563136" y="6262468"/>
            <a:ext cx="3657600" cy="1524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100"/>
              </a:lnSpc>
              <a:spcBef>
                <a:spcPts val="0"/>
              </a:spcBef>
              <a:buFontTx/>
              <a:buNone/>
              <a:defRPr sz="1000" baseline="0"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2pPr>
            <a:lvl3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3pPr>
            <a:lvl4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4pPr>
            <a:lvl5pPr>
              <a:buFontTx/>
              <a:buNone/>
              <a:defRPr sz="9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982025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1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8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0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9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063" y="1390650"/>
            <a:ext cx="7862887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03825" y="6427788"/>
            <a:ext cx="2895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 noProof="0"/>
              <a:t>NOM DE LA PRESENTATION</a:t>
            </a:r>
          </a:p>
        </p:txBody>
      </p:sp>
      <p:sp>
        <p:nvSpPr>
          <p:cNvPr id="3112" name="Rectangle 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85138" y="6424613"/>
            <a:ext cx="48260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1C975EE3-3E44-4C95-B260-A640E2BA2D85}" type="slidenum">
              <a:rPr lang="fr-FR" noProof="0"/>
              <a:pPr>
                <a:defRPr/>
              </a:pPr>
              <a:t>‹#›</a:t>
            </a:fld>
            <a:endParaRPr lang="fr-FR" noProof="0"/>
          </a:p>
        </p:txBody>
      </p:sp>
      <p:grpSp>
        <p:nvGrpSpPr>
          <p:cNvPr id="8" name="Group 9"/>
          <p:cNvGrpSpPr>
            <a:grpSpLocks/>
          </p:cNvGrpSpPr>
          <p:nvPr userDrawn="1"/>
        </p:nvGrpSpPr>
        <p:grpSpPr bwMode="auto">
          <a:xfrm>
            <a:off x="1" y="0"/>
            <a:ext cx="9144000" cy="1148124"/>
            <a:chOff x="323850" y="-1"/>
            <a:chExt cx="8032750" cy="968721"/>
          </a:xfrm>
          <a:noFill/>
        </p:grpSpPr>
        <p:sp>
          <p:nvSpPr>
            <p:cNvPr id="9" name="Rectangle 8">
              <a:extLst/>
            </p:cNvPr>
            <p:cNvSpPr/>
            <p:nvPr userDrawn="1"/>
          </p:nvSpPr>
          <p:spPr>
            <a:xfrm>
              <a:off x="323850" y="-1"/>
              <a:ext cx="8032750" cy="9687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>
              <a:extLst/>
            </p:cNvPr>
            <p:cNvSpPr/>
            <p:nvPr userDrawn="1"/>
          </p:nvSpPr>
          <p:spPr>
            <a:xfrm>
              <a:off x="323850" y="-1"/>
              <a:ext cx="6165850" cy="825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Rectangle 10">
              <a:extLst/>
            </p:cNvPr>
            <p:cNvSpPr/>
            <p:nvPr userDrawn="1"/>
          </p:nvSpPr>
          <p:spPr>
            <a:xfrm>
              <a:off x="6491288" y="876612"/>
              <a:ext cx="1865312" cy="921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pic>
        <p:nvPicPr>
          <p:cNvPr id="12" name="Picture 2" descr="C:\Users\jallison\AppData\Local\Temp\VMwareDnD\a0679ae3\DS_logo_portrait_format_4color_rgb_120206.png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2321" y="0"/>
            <a:ext cx="1061679" cy="114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4" r:id="rId2"/>
    <p:sldLayoutId id="2147483689" r:id="rId3"/>
    <p:sldLayoutId id="2147484845" r:id="rId4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989898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30000"/>
        <a:buFont typeface="Verdana" pitchFamily="34" charset="0"/>
        <a:buChar char="●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Verdana" pitchFamily="34" charset="0"/>
        <a:buChar char="●"/>
        <a:defRPr sz="1600" b="1">
          <a:solidFill>
            <a:srgbClr val="989898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rgbClr val="989898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rgbClr val="989898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rgbClr val="989898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rgbClr val="989898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rgbClr val="989898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rgbClr val="989898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rgbClr val="989898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3285-F036-481E-96FE-1A2AE4DC5136}" type="datetimeFigureOut">
              <a:rPr lang="en-US" smtClean="0"/>
              <a:t>4/28/2019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9D0C5-F681-4247-923F-41F8176F1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8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48" r:id="rId2"/>
    <p:sldLayoutId id="2147484849" r:id="rId3"/>
    <p:sldLayoutId id="2147484850" r:id="rId4"/>
    <p:sldLayoutId id="2147484851" r:id="rId5"/>
    <p:sldLayoutId id="2147484852" r:id="rId6"/>
    <p:sldLayoutId id="2147484853" r:id="rId7"/>
    <p:sldLayoutId id="2147484854" r:id="rId8"/>
    <p:sldLayoutId id="2147484855" r:id="rId9"/>
    <p:sldLayoutId id="2147484856" r:id="rId10"/>
    <p:sldLayoutId id="214748485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323528" y="4509120"/>
            <a:ext cx="8571607" cy="2088232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Stat4Onco Annual Symposium </a:t>
            </a:r>
            <a:br>
              <a:rPr lang="en-US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Zhenming Shun</a:t>
            </a:r>
            <a:b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105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April 27, 2019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50259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10</a:t>
            </a:fld>
            <a:endParaRPr lang="fr-FR" noProof="0"/>
          </a:p>
        </p:txBody>
      </p:sp>
      <p:sp>
        <p:nvSpPr>
          <p:cNvPr id="6" name="TextBox 5"/>
          <p:cNvSpPr txBox="1"/>
          <p:nvPr/>
        </p:nvSpPr>
        <p:spPr>
          <a:xfrm>
            <a:off x="755576" y="2420888"/>
            <a:ext cx="7776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Today’s Oncology </a:t>
            </a:r>
          </a:p>
          <a:p>
            <a:pPr lvl="0" algn="ctr"/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Drug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15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2400" b="1" dirty="0"/>
              <a:t>Focusing on early development</a:t>
            </a:r>
            <a:br>
              <a:rPr lang="en-US" sz="2400" b="1" dirty="0"/>
            </a:br>
            <a:r>
              <a:rPr lang="en-US" sz="3200" b="1" dirty="0"/>
              <a:t>Old Way for Chemo Therapies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888099"/>
              </p:ext>
            </p:extLst>
          </p:nvPr>
        </p:nvGraphicFramePr>
        <p:xfrm>
          <a:off x="899592" y="1268760"/>
          <a:ext cx="784887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11</a:t>
            </a:fld>
            <a:endParaRPr lang="fr-FR" noProof="0"/>
          </a:p>
        </p:txBody>
      </p:sp>
      <p:sp>
        <p:nvSpPr>
          <p:cNvPr id="9" name="TextBox 8"/>
          <p:cNvSpPr txBox="1"/>
          <p:nvPr/>
        </p:nvSpPr>
        <p:spPr>
          <a:xfrm>
            <a:off x="611560" y="134076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past: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5301208"/>
            <a:ext cx="7541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then we believed: A higher dose was better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572000" y="3006664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76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2400" b="1" dirty="0"/>
              <a:t>Focusing on early development</a:t>
            </a:r>
            <a:br>
              <a:rPr lang="en-US" sz="2400" b="1" dirty="0"/>
            </a:br>
            <a:r>
              <a:rPr lang="en-US" sz="3200" b="1" dirty="0"/>
              <a:t>Today</a:t>
            </a:r>
            <a:br>
              <a:rPr lang="en-US" sz="3600" b="1" dirty="0">
                <a:solidFill>
                  <a:schemeClr val="bg1">
                    <a:lumMod val="65000"/>
                  </a:schemeClr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960142"/>
              </p:ext>
            </p:extLst>
          </p:nvPr>
        </p:nvGraphicFramePr>
        <p:xfrm>
          <a:off x="683568" y="1772816"/>
          <a:ext cx="792088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12</a:t>
            </a:fld>
            <a:endParaRPr lang="fr-FR" noProof="0"/>
          </a:p>
        </p:txBody>
      </p:sp>
      <p:sp>
        <p:nvSpPr>
          <p:cNvPr id="6" name="TextBox 5"/>
          <p:cNvSpPr txBox="1"/>
          <p:nvPr/>
        </p:nvSpPr>
        <p:spPr>
          <a:xfrm>
            <a:off x="755576" y="134076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Objectives in early development: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7976" y="5517232"/>
            <a:ext cx="633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large a phase 1/2 trial can be?</a:t>
            </a:r>
          </a:p>
        </p:txBody>
      </p:sp>
    </p:spTree>
    <p:extLst>
      <p:ext uri="{BB962C8B-B14F-4D97-AF65-F5344CB8AC3E}">
        <p14:creationId xmlns:p14="http://schemas.microsoft.com/office/powerpoint/2010/main" val="313471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2400" b="1" dirty="0"/>
              <a:t>New Trends in Oncology</a:t>
            </a:r>
            <a:br>
              <a:rPr lang="en-US" sz="2400" b="1" dirty="0"/>
            </a:br>
            <a:r>
              <a:rPr lang="en-US" sz="3200" b="1" dirty="0"/>
              <a:t>More Precise and Small Scale</a:t>
            </a:r>
            <a:br>
              <a:rPr lang="en-US" sz="3200" b="1" dirty="0"/>
            </a:br>
            <a:r>
              <a:rPr lang="en-US" sz="32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432048"/>
          </a:xfrm>
        </p:spPr>
        <p:txBody>
          <a:bodyPr/>
          <a:lstStyle/>
          <a:p>
            <a:pPr marL="0" indent="0" algn="ctr">
              <a:buNone/>
              <a:defRPr lang="en-US" sz="3200" b="1" i="0" u="none" strike="noStrike" kern="1200" baseline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+mn-ea"/>
                <a:cs typeface="Arial" charset="0"/>
              </a:defRPr>
            </a:pPr>
            <a:r>
              <a:rPr lang="en-US" sz="2400" b="1" kern="12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What evidence we need for drug approval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13</a:t>
            </a:fld>
            <a:endParaRPr lang="fr-FR" noProof="0"/>
          </a:p>
        </p:txBody>
      </p:sp>
      <p:sp>
        <p:nvSpPr>
          <p:cNvPr id="5" name="Oval 4"/>
          <p:cNvSpPr/>
          <p:nvPr/>
        </p:nvSpPr>
        <p:spPr>
          <a:xfrm>
            <a:off x="2281898" y="3429000"/>
            <a:ext cx="2362110" cy="185050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Early Phase</a:t>
            </a:r>
            <a:r>
              <a:rPr lang="en-US" b="1" dirty="0"/>
              <a:t>: Validate </a:t>
            </a:r>
            <a:r>
              <a:rPr lang="en-US" b="1" dirty="0" err="1"/>
              <a:t>MoA</a:t>
            </a:r>
            <a:r>
              <a:rPr lang="en-US" b="1" dirty="0"/>
              <a:t> of Treatment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716016" y="4095749"/>
            <a:ext cx="28803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076056" y="3862188"/>
            <a:ext cx="1593637" cy="9144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Small Pivotal  Study</a:t>
            </a:r>
          </a:p>
        </p:txBody>
      </p:sp>
      <p:sp>
        <p:nvSpPr>
          <p:cNvPr id="9" name="Can 8"/>
          <p:cNvSpPr/>
          <p:nvPr/>
        </p:nvSpPr>
        <p:spPr>
          <a:xfrm>
            <a:off x="7452320" y="3284984"/>
            <a:ext cx="914400" cy="2232247"/>
          </a:xfrm>
          <a:prstGeom prst="can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RWE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6732240" y="4064123"/>
            <a:ext cx="648072" cy="484632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5272" y="3284984"/>
            <a:ext cx="1130424" cy="244827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Pre-Clinical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1929408" y="4096496"/>
            <a:ext cx="266328" cy="484632"/>
          </a:xfrm>
          <a:prstGeom prst="right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8-Point Star 17"/>
          <p:cNvSpPr/>
          <p:nvPr/>
        </p:nvSpPr>
        <p:spPr>
          <a:xfrm>
            <a:off x="2073424" y="2035721"/>
            <a:ext cx="914400" cy="914400"/>
          </a:xfrm>
          <a:prstGeom prst="star8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solidFill>
                  <a:schemeClr val="accent4"/>
                </a:solidFill>
              </a:rPr>
              <a:t>PoC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sp>
        <p:nvSpPr>
          <p:cNvPr id="19" name="8-Point Star 18"/>
          <p:cNvSpPr/>
          <p:nvPr/>
        </p:nvSpPr>
        <p:spPr>
          <a:xfrm>
            <a:off x="3009528" y="2035721"/>
            <a:ext cx="914400" cy="914400"/>
          </a:xfrm>
          <a:prstGeom prst="star8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4"/>
                </a:solidFill>
              </a:rPr>
              <a:t>BM</a:t>
            </a:r>
          </a:p>
        </p:txBody>
      </p:sp>
      <p:sp>
        <p:nvSpPr>
          <p:cNvPr id="20" name="8-Point Star 19"/>
          <p:cNvSpPr/>
          <p:nvPr/>
        </p:nvSpPr>
        <p:spPr>
          <a:xfrm>
            <a:off x="3945632" y="2052142"/>
            <a:ext cx="914400" cy="914400"/>
          </a:xfrm>
          <a:prstGeom prst="star8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accent4"/>
                </a:solidFill>
              </a:rPr>
              <a:t>Dose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627784" y="2966542"/>
            <a:ext cx="288032" cy="462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491880" y="29969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95936" y="2950121"/>
            <a:ext cx="288032" cy="523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2339752" y="5661248"/>
            <a:ext cx="6026968" cy="2880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accent4"/>
                </a:solidFill>
              </a:rPr>
              <a:t>Total Evidence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04048" y="4787860"/>
            <a:ext cx="183896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Note: Possible exceptions for </a:t>
            </a:r>
          </a:p>
          <a:p>
            <a:r>
              <a:rPr lang="en-US" sz="900" b="1" dirty="0"/>
              <a:t>studies with strong active </a:t>
            </a:r>
          </a:p>
          <a:p>
            <a:r>
              <a:rPr lang="en-US" sz="900" b="1" dirty="0"/>
              <a:t>controls.</a:t>
            </a:r>
          </a:p>
        </p:txBody>
      </p:sp>
    </p:spTree>
    <p:extLst>
      <p:ext uri="{BB962C8B-B14F-4D97-AF65-F5344CB8AC3E}">
        <p14:creationId xmlns:p14="http://schemas.microsoft.com/office/powerpoint/2010/main" val="401211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14</a:t>
            </a:fld>
            <a:endParaRPr lang="fr-FR" noProof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Answer</a:t>
            </a:r>
            <a:endParaRPr lang="en-US" sz="3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1DB9CA-2511-47F9-8BCF-8AD7F9F5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79" y="2780927"/>
            <a:ext cx="8136904" cy="1224137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>
                <a:solidFill>
                  <a:srgbClr val="989898"/>
                </a:solidFill>
              </a:rPr>
              <a:t>Yes, you have to know.</a:t>
            </a:r>
          </a:p>
        </p:txBody>
      </p:sp>
    </p:spTree>
    <p:extLst>
      <p:ext uri="{BB962C8B-B14F-4D97-AF65-F5344CB8AC3E}">
        <p14:creationId xmlns:p14="http://schemas.microsoft.com/office/powerpoint/2010/main" val="3484928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15</a:t>
            </a:fld>
            <a:endParaRPr lang="fr-FR" noProof="0"/>
          </a:p>
        </p:txBody>
      </p:sp>
      <p:sp>
        <p:nvSpPr>
          <p:cNvPr id="6" name="TextBox 5"/>
          <p:cNvSpPr txBox="1"/>
          <p:nvPr/>
        </p:nvSpPr>
        <p:spPr>
          <a:xfrm>
            <a:off x="539552" y="1988840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Cong Chen</a:t>
            </a:r>
          </a:p>
          <a:p>
            <a:pPr algn="ctr"/>
            <a:endParaRPr 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en-US" sz="3600" b="1" dirty="0">
                <a:solidFill>
                  <a:srgbClr val="989898"/>
                </a:solidFill>
                <a:latin typeface="+mj-lt"/>
                <a:ea typeface="+mj-ea"/>
                <a:cs typeface="+mj-cs"/>
              </a:rPr>
              <a:t>“Optimal Basket Designs for Efficacy Screening with Cherry-Picking”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5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16</a:t>
            </a:fld>
            <a:endParaRPr lang="fr-FR" noProof="0"/>
          </a:p>
        </p:txBody>
      </p:sp>
      <p:sp>
        <p:nvSpPr>
          <p:cNvPr id="6" name="TextBox 5"/>
          <p:cNvSpPr txBox="1"/>
          <p:nvPr/>
        </p:nvSpPr>
        <p:spPr>
          <a:xfrm>
            <a:off x="611560" y="2420888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purpose of discussion only, I am going to use some terminologies in a non-scientific, imprecise way </a:t>
            </a:r>
            <a:endParaRPr lang="en-US" sz="2800" b="1" dirty="0">
              <a:solidFill>
                <a:srgbClr val="989898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5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4000" b="1" dirty="0"/>
              <a:t>About Basket Trials (1)</a:t>
            </a:r>
            <a:br>
              <a:rPr lang="en-US" sz="4800" b="1" dirty="0"/>
            </a:br>
            <a:r>
              <a:rPr lang="en-US" sz="54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4752528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/>
              <a:t>First Question:</a:t>
            </a:r>
          </a:p>
          <a:p>
            <a:pPr marL="0" indent="0" algn="ctr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Operational or Scientific?</a:t>
            </a:r>
          </a:p>
          <a:p>
            <a:r>
              <a:rPr lang="en-US" sz="2800" b="1" dirty="0"/>
              <a:t>Operational</a:t>
            </a:r>
            <a:r>
              <a:rPr lang="en-US" sz="2800" dirty="0"/>
              <a:t>: </a:t>
            </a:r>
          </a:p>
          <a:p>
            <a:pPr lvl="1"/>
            <a:r>
              <a:rPr lang="en-US" sz="2400" dirty="0"/>
              <a:t>Target on “Similar” tumor types</a:t>
            </a:r>
          </a:p>
          <a:p>
            <a:pPr lvl="1"/>
            <a:r>
              <a:rPr lang="en-US" sz="2400" dirty="0"/>
              <a:t>A few independent phase II studies under one master protocol</a:t>
            </a:r>
          </a:p>
          <a:p>
            <a:r>
              <a:rPr lang="en-US" sz="2800" b="1" dirty="0"/>
              <a:t>Scientific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Target on “Similar” tumor types</a:t>
            </a:r>
          </a:p>
          <a:p>
            <a:pPr lvl="1"/>
            <a:r>
              <a:rPr lang="en-US" sz="2400" dirty="0"/>
              <a:t>Use data pooled across tumor types (sub studies) to provide evidence of drug activities</a:t>
            </a:r>
          </a:p>
          <a:p>
            <a:pPr lvl="2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17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20872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4000" b="1" dirty="0"/>
              <a:t>About Basket Trials (2)</a:t>
            </a:r>
            <a:br>
              <a:rPr lang="en-US" sz="4800" b="1" dirty="0"/>
            </a:br>
            <a:r>
              <a:rPr lang="en-US" sz="54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4752528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Second Question:</a:t>
            </a:r>
          </a:p>
          <a:p>
            <a:pPr marL="0" indent="0" algn="ctr">
              <a:buNone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Screening or Tumor-specific?</a:t>
            </a:r>
          </a:p>
          <a:p>
            <a:r>
              <a:rPr lang="en-US" sz="2400" b="1" dirty="0"/>
              <a:t>Screening</a:t>
            </a:r>
            <a:r>
              <a:rPr lang="en-US" sz="2400" dirty="0"/>
              <a:t>: </a:t>
            </a:r>
          </a:p>
          <a:p>
            <a:pPr lvl="1"/>
            <a:r>
              <a:rPr lang="en-US" sz="2000" dirty="0"/>
              <a:t>Select a set of tumor types from the study where treatment has minimal acceptable activities</a:t>
            </a:r>
          </a:p>
          <a:p>
            <a:pPr lvl="1"/>
            <a:r>
              <a:rPr lang="en-US" sz="2000" dirty="0"/>
              <a:t>Less statistical rigor</a:t>
            </a:r>
          </a:p>
          <a:p>
            <a:r>
              <a:rPr lang="en-US" sz="2400" b="1" dirty="0"/>
              <a:t>Disease-specific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Target on a specific cancer disease </a:t>
            </a:r>
            <a:r>
              <a:rPr lang="en-US" sz="2000"/>
              <a:t>with gene signature-defined multiple </a:t>
            </a:r>
            <a:r>
              <a:rPr lang="en-US" sz="2000" dirty="0"/>
              <a:t>tumor types</a:t>
            </a:r>
          </a:p>
          <a:p>
            <a:pPr lvl="2"/>
            <a:r>
              <a:rPr lang="en-US" sz="2000" dirty="0"/>
              <a:t>What is a tumor type (later slides)?</a:t>
            </a:r>
          </a:p>
          <a:p>
            <a:pPr lvl="1"/>
            <a:r>
              <a:rPr lang="en-US" sz="2000" dirty="0"/>
              <a:t>How to evaluate and handle “heterogeneity” among “tumor types”?</a:t>
            </a:r>
          </a:p>
          <a:p>
            <a:pPr lvl="2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18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32441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4000" b="1" dirty="0"/>
              <a:t>What Is a Tumor Type?</a:t>
            </a:r>
            <a:br>
              <a:rPr lang="en-US" sz="4800" b="1" dirty="0"/>
            </a:br>
            <a:r>
              <a:rPr lang="en-US" sz="54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4752528"/>
          </a:xfrm>
        </p:spPr>
        <p:txBody>
          <a:bodyPr/>
          <a:lstStyle/>
          <a:p>
            <a:r>
              <a:rPr lang="en-US" sz="2800" b="1" dirty="0"/>
              <a:t>Is the traditional histology classification still meaningful for defining cancer diseases?</a:t>
            </a:r>
          </a:p>
          <a:p>
            <a:pPr lvl="1"/>
            <a:r>
              <a:rPr lang="en-US" sz="2400" dirty="0"/>
              <a:t>Or location is just one of many prognostic factors of cancer?</a:t>
            </a:r>
            <a:endParaRPr lang="en-US" sz="2400" b="1" dirty="0"/>
          </a:p>
          <a:p>
            <a:r>
              <a:rPr lang="en-US" sz="2800" b="1" dirty="0"/>
              <a:t>Should a criterion based on specific biomarker(s) expression or cell signature be used in “tumor type” definition regardless of histology?</a:t>
            </a:r>
          </a:p>
          <a:p>
            <a:pPr lvl="1"/>
            <a:r>
              <a:rPr lang="en-US" sz="2400" b="1" dirty="0"/>
              <a:t>E.g. Pembrolizumab: </a:t>
            </a:r>
            <a:r>
              <a:rPr lang="en-US" sz="2400" dirty="0"/>
              <a:t>Unresectable or metastatic solid tumors with expression of MSI-H or </a:t>
            </a:r>
            <a:r>
              <a:rPr lang="en-US" sz="2400" dirty="0" err="1"/>
              <a:t>dMMR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19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28573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2</a:t>
            </a:fld>
            <a:endParaRPr lang="fr-FR" noProof="0"/>
          </a:p>
        </p:txBody>
      </p:sp>
      <p:sp>
        <p:nvSpPr>
          <p:cNvPr id="6" name="TextBox 5"/>
          <p:cNvSpPr txBox="1"/>
          <p:nvPr/>
        </p:nvSpPr>
        <p:spPr>
          <a:xfrm>
            <a:off x="611560" y="2420888"/>
            <a:ext cx="806489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Markus P. </a:t>
            </a:r>
            <a:r>
              <a:rPr lang="en-US" sz="4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Vallaster</a:t>
            </a:r>
            <a:endParaRPr lang="en-US" sz="4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en-US" sz="3600" b="1" dirty="0">
              <a:solidFill>
                <a:srgbClr val="989898"/>
              </a:solidFill>
              <a:latin typeface="+mj-lt"/>
              <a:ea typeface="+mj-ea"/>
              <a:cs typeface="+mj-cs"/>
            </a:endParaRPr>
          </a:p>
          <a:p>
            <a:pPr lvl="0" algn="ctr"/>
            <a:r>
              <a:rPr lang="en-US" sz="3600" b="1" dirty="0">
                <a:solidFill>
                  <a:srgbClr val="989898"/>
                </a:solidFill>
                <a:latin typeface="+mj-lt"/>
                <a:ea typeface="+mj-ea"/>
                <a:cs typeface="+mj-cs"/>
              </a:rPr>
              <a:t>“The times they are a-</a:t>
            </a:r>
            <a:r>
              <a:rPr lang="en-US" sz="3600" b="1" dirty="0" err="1">
                <a:solidFill>
                  <a:srgbClr val="989898"/>
                </a:solidFill>
                <a:latin typeface="+mj-lt"/>
                <a:ea typeface="+mj-ea"/>
                <a:cs typeface="+mj-cs"/>
              </a:rPr>
              <a:t>changin</a:t>
            </a:r>
            <a:r>
              <a:rPr lang="en-US" sz="3600" b="1" dirty="0">
                <a:solidFill>
                  <a:srgbClr val="989898"/>
                </a:solidFill>
                <a:latin typeface="+mj-lt"/>
                <a:ea typeface="+mj-ea"/>
                <a:cs typeface="+mj-cs"/>
              </a:rPr>
              <a:t>’ </a:t>
            </a:r>
          </a:p>
          <a:p>
            <a:pPr lvl="0" algn="ctr"/>
            <a:r>
              <a:rPr lang="en-US" sz="3600" b="1" dirty="0">
                <a:solidFill>
                  <a:srgbClr val="989898"/>
                </a:solidFill>
                <a:latin typeface="+mj-lt"/>
                <a:ea typeface="+mj-ea"/>
                <a:cs typeface="+mj-cs"/>
              </a:rPr>
              <a:t>– new immuno-oncology approaches to old cancers”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56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4000" b="1" dirty="0"/>
              <a:t>“Heterogeneity” </a:t>
            </a:r>
            <a:br>
              <a:rPr lang="en-US" sz="4800" b="1" dirty="0"/>
            </a:br>
            <a:r>
              <a:rPr lang="en-US" sz="54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136904" cy="4968552"/>
          </a:xfrm>
        </p:spPr>
        <p:txBody>
          <a:bodyPr/>
          <a:lstStyle/>
          <a:p>
            <a:r>
              <a:rPr lang="en-US" sz="2400" b="1" dirty="0"/>
              <a:t>Heterogeneity is always a challenge regardless of the classification of the tumor diseases </a:t>
            </a:r>
          </a:p>
          <a:p>
            <a:pPr lvl="1"/>
            <a:r>
              <a:rPr lang="en-US" sz="2200" dirty="0"/>
              <a:t>Histology definition: See NSCLC as example</a:t>
            </a:r>
          </a:p>
          <a:p>
            <a:pPr lvl="1"/>
            <a:r>
              <a:rPr lang="en-US" sz="2200" b="1" dirty="0"/>
              <a:t>Biomarker expression: How many drugs approved based on a biomarker expression?</a:t>
            </a:r>
          </a:p>
          <a:p>
            <a:r>
              <a:rPr lang="en-US" sz="2400" b="1" dirty="0"/>
              <a:t>Is “heterogeneity” a biological or statistical definition?</a:t>
            </a:r>
          </a:p>
          <a:p>
            <a:pPr lvl="1"/>
            <a:r>
              <a:rPr lang="en-US" sz="2000" dirty="0"/>
              <a:t>Regulatory: Is “strong” heterogeneity among “tumor types” acceptable if the targeted indication is based on a specific biomarker expression?</a:t>
            </a:r>
          </a:p>
          <a:p>
            <a:pPr lvl="1"/>
            <a:r>
              <a:rPr lang="en-US" sz="2000" b="1" dirty="0"/>
              <a:t>Statistician: Do we really care about the issue if we can prove dru</a:t>
            </a:r>
            <a:r>
              <a:rPr lang="en-US" sz="2000" dirty="0"/>
              <a:t>g activities in a subset of “tumors” based on a “predictive biomarker”?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20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704029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332656"/>
            <a:ext cx="8392957" cy="792882"/>
          </a:xfrm>
        </p:spPr>
        <p:txBody>
          <a:bodyPr/>
          <a:lstStyle/>
          <a:p>
            <a:r>
              <a:rPr lang="en-US" sz="4000" b="1" dirty="0"/>
              <a:t>“Heterogeneity” vs Pooling </a:t>
            </a:r>
            <a:br>
              <a:rPr lang="en-US" sz="4800" b="1" dirty="0"/>
            </a:br>
            <a:r>
              <a:rPr lang="en-US" sz="5400" b="1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136904" cy="4752528"/>
          </a:xfrm>
        </p:spPr>
        <p:txBody>
          <a:bodyPr/>
          <a:lstStyle/>
          <a:p>
            <a:r>
              <a:rPr lang="en-US" sz="3200" b="1" dirty="0"/>
              <a:t>However, we do need justification for pooling data from different tumors</a:t>
            </a:r>
          </a:p>
          <a:p>
            <a:pPr lvl="1"/>
            <a:r>
              <a:rPr lang="en-US" sz="2800" dirty="0"/>
              <a:t>Why we are pooling:</a:t>
            </a:r>
          </a:p>
          <a:p>
            <a:pPr lvl="2"/>
            <a:r>
              <a:rPr lang="en-US" sz="2400" dirty="0"/>
              <a:t>Detect a signal of the activity across a set of “similar” tumors</a:t>
            </a:r>
          </a:p>
          <a:p>
            <a:pPr lvl="2"/>
            <a:r>
              <a:rPr lang="en-US" sz="2400" dirty="0"/>
              <a:t>Strengthen the signal using correlated information from “related” tumors</a:t>
            </a:r>
          </a:p>
          <a:p>
            <a:pPr lvl="2"/>
            <a:r>
              <a:rPr lang="en-US" sz="2400" dirty="0"/>
              <a:t>Prepare for the pivotal study </a:t>
            </a:r>
          </a:p>
          <a:p>
            <a:pPr lvl="1"/>
            <a:r>
              <a:rPr lang="en-US" sz="2800" b="1" dirty="0"/>
              <a:t>Why we can pool</a:t>
            </a:r>
            <a:r>
              <a:rPr lang="en-US" sz="2800" dirty="0"/>
              <a:t>? </a:t>
            </a:r>
          </a:p>
          <a:p>
            <a:pPr lvl="2"/>
            <a:r>
              <a:rPr lang="en-US" sz="2400" dirty="0"/>
              <a:t>Biologically meaningful?</a:t>
            </a:r>
          </a:p>
          <a:p>
            <a:pPr lvl="2"/>
            <a:r>
              <a:rPr lang="en-US" sz="2400" dirty="0"/>
              <a:t>Statistically meaningful?</a:t>
            </a:r>
          </a:p>
          <a:p>
            <a:pPr lvl="1"/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21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66638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284163"/>
            <a:ext cx="8392957" cy="841375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4824536"/>
          </a:xfrm>
        </p:spPr>
        <p:txBody>
          <a:bodyPr/>
          <a:lstStyle/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  <a:p>
            <a:pPr marL="0" indent="0" algn="ctr">
              <a:buNone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22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55097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3</a:t>
            </a:fld>
            <a:endParaRPr lang="fr-FR" noProof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comment</a:t>
            </a:r>
            <a:endParaRPr lang="en-US" sz="3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1DB9CA-2511-47F9-8BCF-8AD7F9F5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79" y="2564903"/>
            <a:ext cx="8136904" cy="3586435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Very Educational! </a:t>
            </a:r>
          </a:p>
        </p:txBody>
      </p:sp>
    </p:spTree>
    <p:extLst>
      <p:ext uri="{BB962C8B-B14F-4D97-AF65-F5344CB8AC3E}">
        <p14:creationId xmlns:p14="http://schemas.microsoft.com/office/powerpoint/2010/main" val="3462570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4</a:t>
            </a:fld>
            <a:endParaRPr lang="fr-FR" noProof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Question</a:t>
            </a:r>
            <a:endParaRPr lang="en-US" sz="36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F1DB9CA-2511-47F9-8BCF-8AD7F9F59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79" y="1398811"/>
            <a:ext cx="8136904" cy="4752528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989898"/>
                </a:solidFill>
              </a:rPr>
              <a:t>As a statistician working in oncology drug research and development, do you need to understand </a:t>
            </a:r>
          </a:p>
          <a:p>
            <a:pPr marL="0" indent="0">
              <a:buNone/>
            </a:pPr>
            <a:endParaRPr lang="en-US" sz="3600" b="1" dirty="0">
              <a:solidFill>
                <a:srgbClr val="989898"/>
              </a:solidFill>
            </a:endParaRPr>
          </a:p>
          <a:p>
            <a:r>
              <a:rPr lang="en-US" sz="3200" b="1" dirty="0"/>
              <a:t>Mechanism of cancers?</a:t>
            </a:r>
            <a:endParaRPr lang="en-US" sz="3200" dirty="0"/>
          </a:p>
          <a:p>
            <a:r>
              <a:rPr lang="en-US" sz="3200" b="1" dirty="0"/>
              <a:t>Mechanism of the drug?</a:t>
            </a:r>
            <a:endParaRPr lang="en-US" sz="3200" dirty="0"/>
          </a:p>
          <a:p>
            <a:pPr lvl="2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8237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39" y="548680"/>
            <a:ext cx="8392957" cy="576858"/>
          </a:xfrm>
        </p:spPr>
        <p:txBody>
          <a:bodyPr/>
          <a:lstStyle/>
          <a:p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136904" cy="4752528"/>
          </a:xfrm>
        </p:spPr>
        <p:txBody>
          <a:bodyPr/>
          <a:lstStyle/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5</a:t>
            </a:fld>
            <a:endParaRPr lang="fr-FR" noProof="0"/>
          </a:p>
        </p:txBody>
      </p:sp>
      <p:sp>
        <p:nvSpPr>
          <p:cNvPr id="6" name="Flowchart: Document 5"/>
          <p:cNvSpPr/>
          <p:nvPr/>
        </p:nvSpPr>
        <p:spPr>
          <a:xfrm>
            <a:off x="1043608" y="2204864"/>
            <a:ext cx="6984776" cy="3456384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3600" b="1" dirty="0"/>
              <a:t>Cancer is a “collection” of related diseases</a:t>
            </a:r>
          </a:p>
          <a:p>
            <a:pPr marL="0" indent="0" algn="ctr">
              <a:buNone/>
            </a:pPr>
            <a:endParaRPr lang="en-US" b="1" dirty="0"/>
          </a:p>
          <a:p>
            <a:pPr algn="ctr"/>
            <a:r>
              <a:rPr lang="en-US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----- from “The Emperor of All Maladies: A Biography of Cancer” by </a:t>
            </a:r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Siddhartha Mukherjee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32926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6</a:t>
            </a:fld>
            <a:endParaRPr lang="fr-FR" noProof="0"/>
          </a:p>
        </p:txBody>
      </p:sp>
      <p:sp>
        <p:nvSpPr>
          <p:cNvPr id="6" name="TextBox 5"/>
          <p:cNvSpPr txBox="1"/>
          <p:nvPr/>
        </p:nvSpPr>
        <p:spPr>
          <a:xfrm>
            <a:off x="611560" y="2420888"/>
            <a:ext cx="80648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Example</a:t>
            </a:r>
          </a:p>
          <a:p>
            <a:pPr lvl="0" algn="ctr"/>
            <a:r>
              <a:rPr lang="en-US" sz="3600" b="1" dirty="0">
                <a:solidFill>
                  <a:srgbClr val="989898"/>
                </a:solidFill>
                <a:latin typeface="+mj-lt"/>
                <a:ea typeface="+mj-ea"/>
                <a:cs typeface="+mj-cs"/>
              </a:rPr>
              <a:t>Non-Small Cell Lung Cancers (NSCLC)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4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60251"/>
            <a:ext cx="7594550" cy="864890"/>
          </a:xfrm>
        </p:spPr>
        <p:txBody>
          <a:bodyPr/>
          <a:lstStyle/>
          <a:p>
            <a:r>
              <a:rPr lang="fr-FR" sz="3200" b="1" dirty="0" err="1"/>
              <a:t>Crizotinib</a:t>
            </a:r>
            <a:r>
              <a:rPr lang="fr-FR" sz="3200" b="1" dirty="0"/>
              <a:t> (Pfizer): For </a:t>
            </a:r>
            <a:r>
              <a:rPr lang="fr-FR" sz="3200" b="1" dirty="0" err="1"/>
              <a:t>NSCLC</a:t>
            </a:r>
            <a:r>
              <a:rPr lang="fr-FR" sz="3200" b="1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7</a:t>
            </a:fld>
            <a:endParaRPr lang="fr-FR" noProof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424936" cy="5944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86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5" y="284163"/>
            <a:ext cx="8098606" cy="841375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200" b="1" dirty="0" err="1"/>
              <a:t>Crizotinib</a:t>
            </a:r>
            <a:r>
              <a:rPr lang="en-US" sz="3200" b="1" dirty="0"/>
              <a:t>: For </a:t>
            </a:r>
            <a:r>
              <a:rPr lang="en-US" sz="3200" b="1" dirty="0" err="1"/>
              <a:t>NSCLC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8</a:t>
            </a:fld>
            <a:endParaRPr lang="fr-FR" noProof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784976" cy="6188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639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noProof="0"/>
              <a:t>|</a:t>
            </a:r>
            <a:r>
              <a:rPr lang="fr-FR" sz="900" baseline="16000" noProof="0"/>
              <a:t>         </a:t>
            </a:r>
            <a:fld id="{89AA987A-3B42-4DCD-9D25-A7621F79A60E}" type="slidenum">
              <a:rPr lang="fr-FR" noProof="0" smtClean="0"/>
              <a:pPr>
                <a:defRPr/>
              </a:pPr>
              <a:t>9</a:t>
            </a:fld>
            <a:endParaRPr lang="fr-FR" noProof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58" y="218829"/>
            <a:ext cx="8350324" cy="662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0159053"/>
      </p:ext>
    </p:extLst>
  </p:cSld>
  <p:clrMapOvr>
    <a:masterClrMapping/>
  </p:clrMapOvr>
</p:sld>
</file>

<file path=ppt/theme/theme1.xml><?xml version="1.0" encoding="utf-8"?>
<a:theme xmlns:a="http://schemas.openxmlformats.org/drawingml/2006/main" name="Sanofi_Presentation_Oc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eption personnalisé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444492"/>
        </a:dk1>
        <a:lt1>
          <a:srgbClr val="FFFFFF"/>
        </a:lt1>
        <a:dk2>
          <a:srgbClr val="ACB317"/>
        </a:dk2>
        <a:lt2>
          <a:srgbClr val="BCA36A"/>
        </a:lt2>
        <a:accent1>
          <a:srgbClr val="9690C4"/>
        </a:accent1>
        <a:accent2>
          <a:srgbClr val="ED5B43"/>
        </a:accent2>
        <a:accent3>
          <a:srgbClr val="FFFFFF"/>
        </a:accent3>
        <a:accent4>
          <a:srgbClr val="39397C"/>
        </a:accent4>
        <a:accent5>
          <a:srgbClr val="C9C6DE"/>
        </a:accent5>
        <a:accent6>
          <a:srgbClr val="D7523C"/>
        </a:accent6>
        <a:hlink>
          <a:srgbClr val="751D1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17212</TotalTime>
  <Words>646</Words>
  <Application>Microsoft Office PowerPoint</Application>
  <PresentationFormat>On-screen Show (4:3)</PresentationFormat>
  <Paragraphs>117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Verdana</vt:lpstr>
      <vt:lpstr>Sanofi_Presentation_Ocre</vt:lpstr>
      <vt:lpstr>Custom Design</vt:lpstr>
      <vt:lpstr>Stat4Onco Annual Symposium  Zhenming Shun  April 27, 2019</vt:lpstr>
      <vt:lpstr>PowerPoint Presentation</vt:lpstr>
      <vt:lpstr>My comment</vt:lpstr>
      <vt:lpstr>A Question</vt:lpstr>
      <vt:lpstr>PowerPoint Presentation</vt:lpstr>
      <vt:lpstr>PowerPoint Presentation</vt:lpstr>
      <vt:lpstr>Crizotinib (Pfizer): For NSCLC </vt:lpstr>
      <vt:lpstr> Crizotinib: For NSCLC</vt:lpstr>
      <vt:lpstr>PowerPoint Presentation</vt:lpstr>
      <vt:lpstr>PowerPoint Presentation</vt:lpstr>
      <vt:lpstr>Focusing on early development Old Way for Chemo Therapies</vt:lpstr>
      <vt:lpstr>Focusing on early development Today </vt:lpstr>
      <vt:lpstr>New Trends in Oncology More Precise and Small Scale  </vt:lpstr>
      <vt:lpstr>The Answer</vt:lpstr>
      <vt:lpstr>PowerPoint Presentation</vt:lpstr>
      <vt:lpstr>PowerPoint Presentation</vt:lpstr>
      <vt:lpstr>About Basket Trials (1)  </vt:lpstr>
      <vt:lpstr>About Basket Trials (2)  </vt:lpstr>
      <vt:lpstr>What Is a Tumor Type?  </vt:lpstr>
      <vt:lpstr>“Heterogeneity”   </vt:lpstr>
      <vt:lpstr>“Heterogeneity” vs Pooling   </vt:lpstr>
      <vt:lpstr>PowerPoint Presentation</vt:lpstr>
    </vt:vector>
  </TitlesOfParts>
  <Company>sanofi-aventis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EN CAP</dc:title>
  <dc:creator>Belvoix, Didier PH/FR</dc:creator>
  <cp:lastModifiedBy>Shun, Zhenming</cp:lastModifiedBy>
  <cp:revision>866</cp:revision>
  <cp:lastPrinted>2014-01-30T00:43:55Z</cp:lastPrinted>
  <dcterms:created xsi:type="dcterms:W3CDTF">2011-06-23T08:23:27Z</dcterms:created>
  <dcterms:modified xsi:type="dcterms:W3CDTF">2019-04-28T12:16:07Z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